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2" r:id="rId3"/>
    <p:sldId id="260" r:id="rId4"/>
    <p:sldId id="259" r:id="rId5"/>
    <p:sldId id="261"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C1774E-A16E-5895-B187-716F036C0676}" v="966" dt="2023-12-15T12:21:25.664"/>
    <p1510:client id="{9AA0C1BE-7B59-4EFB-958C-B5E320A01D7C}" v="106" dt="2023-12-15T06:32:46.8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68E901-4C28-470B-B38E-DC364C69AEB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A2493DC-4AA1-45A9-A67D-04C19FD1ADB6}">
      <dgm:prSet/>
      <dgm:spPr/>
      <dgm:t>
        <a:bodyPr/>
        <a:lstStyle/>
        <a:p>
          <a:pPr>
            <a:defRPr cap="all"/>
          </a:pPr>
          <a:r>
            <a:rPr lang="en-US"/>
            <a:t>Crazy eight (often called the original Uno) is a classic game that involves multiple players and a standard 52-card deck. It is game that was invented in the 1930s for mentally unstable soldiers from the United States Military. In this day and age, it has become an entertaining card game.</a:t>
          </a:r>
        </a:p>
      </dgm:t>
    </dgm:pt>
    <dgm:pt modelId="{EF7689A9-8C13-4635-B48F-48A16FACDD64}" type="parTrans" cxnId="{E0F60803-F7C3-4EE7-B764-EC9C35BF181C}">
      <dgm:prSet/>
      <dgm:spPr/>
      <dgm:t>
        <a:bodyPr/>
        <a:lstStyle/>
        <a:p>
          <a:endParaRPr lang="en-US"/>
        </a:p>
      </dgm:t>
    </dgm:pt>
    <dgm:pt modelId="{F14DE960-6A22-46BB-83C1-20B769DBC101}" type="sibTrans" cxnId="{E0F60803-F7C3-4EE7-B764-EC9C35BF181C}">
      <dgm:prSet/>
      <dgm:spPr/>
      <dgm:t>
        <a:bodyPr/>
        <a:lstStyle/>
        <a:p>
          <a:endParaRPr lang="en-US"/>
        </a:p>
      </dgm:t>
    </dgm:pt>
    <dgm:pt modelId="{06D2626F-7F7D-445B-94C5-40A1E4E1FED0}">
      <dgm:prSet/>
      <dgm:spPr/>
      <dgm:t>
        <a:bodyPr/>
        <a:lstStyle/>
        <a:p>
          <a:pPr>
            <a:defRPr cap="all"/>
          </a:pPr>
          <a:r>
            <a:rPr lang="en-US"/>
            <a:t>The version we made here involves two players each dealt eight cards with a draw pile and a discard pile. The objective of this game, like the famous game Uno is to get rid of all your cards.   </a:t>
          </a:r>
        </a:p>
      </dgm:t>
    </dgm:pt>
    <dgm:pt modelId="{3DA700EF-B524-4447-861E-0B776F4D7C29}" type="parTrans" cxnId="{B29346B0-B618-4565-A817-459A27CCD9C7}">
      <dgm:prSet/>
      <dgm:spPr/>
      <dgm:t>
        <a:bodyPr/>
        <a:lstStyle/>
        <a:p>
          <a:endParaRPr lang="en-US"/>
        </a:p>
      </dgm:t>
    </dgm:pt>
    <dgm:pt modelId="{3FCB022A-2AB4-4147-B8F1-AE82BBEB37AD}" type="sibTrans" cxnId="{B29346B0-B618-4565-A817-459A27CCD9C7}">
      <dgm:prSet/>
      <dgm:spPr/>
      <dgm:t>
        <a:bodyPr/>
        <a:lstStyle/>
        <a:p>
          <a:endParaRPr lang="en-US"/>
        </a:p>
      </dgm:t>
    </dgm:pt>
    <dgm:pt modelId="{189E0729-7173-4599-84EF-EF42272DF33E}">
      <dgm:prSet/>
      <dgm:spPr/>
      <dgm:t>
        <a:bodyPr/>
        <a:lstStyle/>
        <a:p>
          <a:pPr>
            <a:defRPr cap="all"/>
          </a:pPr>
          <a:r>
            <a:rPr lang="en-US"/>
            <a:t>Let's show you how it works...</a:t>
          </a:r>
        </a:p>
      </dgm:t>
    </dgm:pt>
    <dgm:pt modelId="{DF70D109-1D89-4CFE-9D40-DB0459CFC755}" type="parTrans" cxnId="{2CC88129-7B41-4379-8E24-BCBE2709B1BA}">
      <dgm:prSet/>
      <dgm:spPr/>
      <dgm:t>
        <a:bodyPr/>
        <a:lstStyle/>
        <a:p>
          <a:endParaRPr lang="en-US"/>
        </a:p>
      </dgm:t>
    </dgm:pt>
    <dgm:pt modelId="{346C07C9-0C34-4A42-BE8F-FC755DB0E942}" type="sibTrans" cxnId="{2CC88129-7B41-4379-8E24-BCBE2709B1BA}">
      <dgm:prSet/>
      <dgm:spPr/>
      <dgm:t>
        <a:bodyPr/>
        <a:lstStyle/>
        <a:p>
          <a:endParaRPr lang="en-US"/>
        </a:p>
      </dgm:t>
    </dgm:pt>
    <dgm:pt modelId="{83F78FC0-CEAF-4225-B778-A46920F74DAD}" type="pres">
      <dgm:prSet presAssocID="{5F68E901-4C28-470B-B38E-DC364C69AEBB}" presName="root" presStyleCnt="0">
        <dgm:presLayoutVars>
          <dgm:dir/>
          <dgm:resizeHandles val="exact"/>
        </dgm:presLayoutVars>
      </dgm:prSet>
      <dgm:spPr/>
    </dgm:pt>
    <dgm:pt modelId="{6FD5FD90-E0AC-46A9-BB7E-5E5D3B4081D8}" type="pres">
      <dgm:prSet presAssocID="{2A2493DC-4AA1-45A9-A67D-04C19FD1ADB6}" presName="compNode" presStyleCnt="0"/>
      <dgm:spPr/>
    </dgm:pt>
    <dgm:pt modelId="{78EC4C29-BE90-44FB-8AC7-58AF9D8EC97E}" type="pres">
      <dgm:prSet presAssocID="{2A2493DC-4AA1-45A9-A67D-04C19FD1ADB6}" presName="iconBgRect" presStyleLbl="bgShp" presStyleIdx="0" presStyleCnt="3"/>
      <dgm:spPr>
        <a:prstGeom prst="round2DiagRect">
          <a:avLst>
            <a:gd name="adj1" fmla="val 29727"/>
            <a:gd name="adj2" fmla="val 0"/>
          </a:avLst>
        </a:prstGeom>
      </dgm:spPr>
    </dgm:pt>
    <dgm:pt modelId="{E24D3129-5582-4C11-BEA1-BB65CE3D261F}" type="pres">
      <dgm:prSet presAssocID="{2A2493DC-4AA1-45A9-A67D-04C19FD1AD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ing Cards"/>
        </a:ext>
      </dgm:extLst>
    </dgm:pt>
    <dgm:pt modelId="{A02CEA60-3F0F-4241-A4FA-50F55E1189BA}" type="pres">
      <dgm:prSet presAssocID="{2A2493DC-4AA1-45A9-A67D-04C19FD1ADB6}" presName="spaceRect" presStyleCnt="0"/>
      <dgm:spPr/>
    </dgm:pt>
    <dgm:pt modelId="{71B6FD4D-5605-4E09-8F7C-331002234AED}" type="pres">
      <dgm:prSet presAssocID="{2A2493DC-4AA1-45A9-A67D-04C19FD1ADB6}" presName="textRect" presStyleLbl="revTx" presStyleIdx="0" presStyleCnt="3">
        <dgm:presLayoutVars>
          <dgm:chMax val="1"/>
          <dgm:chPref val="1"/>
        </dgm:presLayoutVars>
      </dgm:prSet>
      <dgm:spPr/>
    </dgm:pt>
    <dgm:pt modelId="{F021DF56-4EAE-47DB-ADBB-4E1C02AA9632}" type="pres">
      <dgm:prSet presAssocID="{F14DE960-6A22-46BB-83C1-20B769DBC101}" presName="sibTrans" presStyleCnt="0"/>
      <dgm:spPr/>
    </dgm:pt>
    <dgm:pt modelId="{08BD42CD-6504-46D2-89A6-B4386C35BA7C}" type="pres">
      <dgm:prSet presAssocID="{06D2626F-7F7D-445B-94C5-40A1E4E1FED0}" presName="compNode" presStyleCnt="0"/>
      <dgm:spPr/>
    </dgm:pt>
    <dgm:pt modelId="{7CE8977E-2B7E-484B-9363-EBD21DDEE150}" type="pres">
      <dgm:prSet presAssocID="{06D2626F-7F7D-445B-94C5-40A1E4E1FED0}" presName="iconBgRect" presStyleLbl="bgShp" presStyleIdx="1" presStyleCnt="3"/>
      <dgm:spPr>
        <a:prstGeom prst="round2DiagRect">
          <a:avLst>
            <a:gd name="adj1" fmla="val 29727"/>
            <a:gd name="adj2" fmla="val 0"/>
          </a:avLst>
        </a:prstGeom>
      </dgm:spPr>
    </dgm:pt>
    <dgm:pt modelId="{A709A7C2-70F5-4175-8607-FAD492534230}" type="pres">
      <dgm:prSet presAssocID="{06D2626F-7F7D-445B-94C5-40A1E4E1FED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ss Pieces"/>
        </a:ext>
      </dgm:extLst>
    </dgm:pt>
    <dgm:pt modelId="{E6B627C4-5BA0-43B5-89C2-FB29BBC780E7}" type="pres">
      <dgm:prSet presAssocID="{06D2626F-7F7D-445B-94C5-40A1E4E1FED0}" presName="spaceRect" presStyleCnt="0"/>
      <dgm:spPr/>
    </dgm:pt>
    <dgm:pt modelId="{7F535940-BDCD-4B56-9A63-338FBEBE515F}" type="pres">
      <dgm:prSet presAssocID="{06D2626F-7F7D-445B-94C5-40A1E4E1FED0}" presName="textRect" presStyleLbl="revTx" presStyleIdx="1" presStyleCnt="3">
        <dgm:presLayoutVars>
          <dgm:chMax val="1"/>
          <dgm:chPref val="1"/>
        </dgm:presLayoutVars>
      </dgm:prSet>
      <dgm:spPr/>
    </dgm:pt>
    <dgm:pt modelId="{8D3524B5-7FDD-460F-A630-7BFA391CD99C}" type="pres">
      <dgm:prSet presAssocID="{3FCB022A-2AB4-4147-B8F1-AE82BBEB37AD}" presName="sibTrans" presStyleCnt="0"/>
      <dgm:spPr/>
    </dgm:pt>
    <dgm:pt modelId="{91759626-1919-49B1-93CE-866058AD5A11}" type="pres">
      <dgm:prSet presAssocID="{189E0729-7173-4599-84EF-EF42272DF33E}" presName="compNode" presStyleCnt="0"/>
      <dgm:spPr/>
    </dgm:pt>
    <dgm:pt modelId="{9CC95304-CBA2-4A45-94C5-44FEF17DD401}" type="pres">
      <dgm:prSet presAssocID="{189E0729-7173-4599-84EF-EF42272DF33E}" presName="iconBgRect" presStyleLbl="bgShp" presStyleIdx="2" presStyleCnt="3"/>
      <dgm:spPr>
        <a:prstGeom prst="round2DiagRect">
          <a:avLst>
            <a:gd name="adj1" fmla="val 29727"/>
            <a:gd name="adj2" fmla="val 0"/>
          </a:avLst>
        </a:prstGeom>
      </dgm:spPr>
    </dgm:pt>
    <dgm:pt modelId="{C656E89E-BA84-4143-AE19-386F6155F2C5}" type="pres">
      <dgm:prSet presAssocID="{189E0729-7173-4599-84EF-EF42272DF33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ma"/>
        </a:ext>
      </dgm:extLst>
    </dgm:pt>
    <dgm:pt modelId="{51AD2B5D-CD7E-4D83-9FB3-83633F32B203}" type="pres">
      <dgm:prSet presAssocID="{189E0729-7173-4599-84EF-EF42272DF33E}" presName="spaceRect" presStyleCnt="0"/>
      <dgm:spPr/>
    </dgm:pt>
    <dgm:pt modelId="{F7C42779-AF69-4BD2-95DA-C202B1A3AB5E}" type="pres">
      <dgm:prSet presAssocID="{189E0729-7173-4599-84EF-EF42272DF33E}" presName="textRect" presStyleLbl="revTx" presStyleIdx="2" presStyleCnt="3">
        <dgm:presLayoutVars>
          <dgm:chMax val="1"/>
          <dgm:chPref val="1"/>
        </dgm:presLayoutVars>
      </dgm:prSet>
      <dgm:spPr/>
    </dgm:pt>
  </dgm:ptLst>
  <dgm:cxnLst>
    <dgm:cxn modelId="{E0F60803-F7C3-4EE7-B764-EC9C35BF181C}" srcId="{5F68E901-4C28-470B-B38E-DC364C69AEBB}" destId="{2A2493DC-4AA1-45A9-A67D-04C19FD1ADB6}" srcOrd="0" destOrd="0" parTransId="{EF7689A9-8C13-4635-B48F-48A16FACDD64}" sibTransId="{F14DE960-6A22-46BB-83C1-20B769DBC101}"/>
    <dgm:cxn modelId="{2CC88129-7B41-4379-8E24-BCBE2709B1BA}" srcId="{5F68E901-4C28-470B-B38E-DC364C69AEBB}" destId="{189E0729-7173-4599-84EF-EF42272DF33E}" srcOrd="2" destOrd="0" parTransId="{DF70D109-1D89-4CFE-9D40-DB0459CFC755}" sibTransId="{346C07C9-0C34-4A42-BE8F-FC755DB0E942}"/>
    <dgm:cxn modelId="{72F9DC6A-1451-4013-856A-3060C11C962F}" type="presOf" srcId="{06D2626F-7F7D-445B-94C5-40A1E4E1FED0}" destId="{7F535940-BDCD-4B56-9A63-338FBEBE515F}" srcOrd="0" destOrd="0" presId="urn:microsoft.com/office/officeart/2018/5/layout/IconLeafLabelList"/>
    <dgm:cxn modelId="{56FB2170-B405-4204-8AB3-C5C2DE89714B}" type="presOf" srcId="{189E0729-7173-4599-84EF-EF42272DF33E}" destId="{F7C42779-AF69-4BD2-95DA-C202B1A3AB5E}" srcOrd="0" destOrd="0" presId="urn:microsoft.com/office/officeart/2018/5/layout/IconLeafLabelList"/>
    <dgm:cxn modelId="{947F137E-72B3-46D1-8943-0E8D57DB0E8A}" type="presOf" srcId="{5F68E901-4C28-470B-B38E-DC364C69AEBB}" destId="{83F78FC0-CEAF-4225-B778-A46920F74DAD}" srcOrd="0" destOrd="0" presId="urn:microsoft.com/office/officeart/2018/5/layout/IconLeafLabelList"/>
    <dgm:cxn modelId="{7E3A748B-151C-47C3-AAA0-C2345E83650B}" type="presOf" srcId="{2A2493DC-4AA1-45A9-A67D-04C19FD1ADB6}" destId="{71B6FD4D-5605-4E09-8F7C-331002234AED}" srcOrd="0" destOrd="0" presId="urn:microsoft.com/office/officeart/2018/5/layout/IconLeafLabelList"/>
    <dgm:cxn modelId="{B29346B0-B618-4565-A817-459A27CCD9C7}" srcId="{5F68E901-4C28-470B-B38E-DC364C69AEBB}" destId="{06D2626F-7F7D-445B-94C5-40A1E4E1FED0}" srcOrd="1" destOrd="0" parTransId="{3DA700EF-B524-4447-861E-0B776F4D7C29}" sibTransId="{3FCB022A-2AB4-4147-B8F1-AE82BBEB37AD}"/>
    <dgm:cxn modelId="{038146B4-50F3-4D75-A1E6-FC50B429D682}" type="presParOf" srcId="{83F78FC0-CEAF-4225-B778-A46920F74DAD}" destId="{6FD5FD90-E0AC-46A9-BB7E-5E5D3B4081D8}" srcOrd="0" destOrd="0" presId="urn:microsoft.com/office/officeart/2018/5/layout/IconLeafLabelList"/>
    <dgm:cxn modelId="{D57E533A-0B33-4FF5-8BA1-3DEA9DD8A51B}" type="presParOf" srcId="{6FD5FD90-E0AC-46A9-BB7E-5E5D3B4081D8}" destId="{78EC4C29-BE90-44FB-8AC7-58AF9D8EC97E}" srcOrd="0" destOrd="0" presId="urn:microsoft.com/office/officeart/2018/5/layout/IconLeafLabelList"/>
    <dgm:cxn modelId="{8BAD7D3E-7B48-4712-AE0D-27F75BBE60CC}" type="presParOf" srcId="{6FD5FD90-E0AC-46A9-BB7E-5E5D3B4081D8}" destId="{E24D3129-5582-4C11-BEA1-BB65CE3D261F}" srcOrd="1" destOrd="0" presId="urn:microsoft.com/office/officeart/2018/5/layout/IconLeafLabelList"/>
    <dgm:cxn modelId="{18494EB3-9D75-4C73-BF10-4487DC9E8AD7}" type="presParOf" srcId="{6FD5FD90-E0AC-46A9-BB7E-5E5D3B4081D8}" destId="{A02CEA60-3F0F-4241-A4FA-50F55E1189BA}" srcOrd="2" destOrd="0" presId="urn:microsoft.com/office/officeart/2018/5/layout/IconLeafLabelList"/>
    <dgm:cxn modelId="{E7D312E3-D53B-4176-8E36-200E810282DD}" type="presParOf" srcId="{6FD5FD90-E0AC-46A9-BB7E-5E5D3B4081D8}" destId="{71B6FD4D-5605-4E09-8F7C-331002234AED}" srcOrd="3" destOrd="0" presId="urn:microsoft.com/office/officeart/2018/5/layout/IconLeafLabelList"/>
    <dgm:cxn modelId="{0CFF8CD0-55C3-43B0-B1CA-5504AADD74BE}" type="presParOf" srcId="{83F78FC0-CEAF-4225-B778-A46920F74DAD}" destId="{F021DF56-4EAE-47DB-ADBB-4E1C02AA9632}" srcOrd="1" destOrd="0" presId="urn:microsoft.com/office/officeart/2018/5/layout/IconLeafLabelList"/>
    <dgm:cxn modelId="{31B7A522-842B-47F9-B177-5B2F57306D80}" type="presParOf" srcId="{83F78FC0-CEAF-4225-B778-A46920F74DAD}" destId="{08BD42CD-6504-46D2-89A6-B4386C35BA7C}" srcOrd="2" destOrd="0" presId="urn:microsoft.com/office/officeart/2018/5/layout/IconLeafLabelList"/>
    <dgm:cxn modelId="{3834325F-3A0D-4221-8866-9D893D65194D}" type="presParOf" srcId="{08BD42CD-6504-46D2-89A6-B4386C35BA7C}" destId="{7CE8977E-2B7E-484B-9363-EBD21DDEE150}" srcOrd="0" destOrd="0" presId="urn:microsoft.com/office/officeart/2018/5/layout/IconLeafLabelList"/>
    <dgm:cxn modelId="{9FECCB69-0336-4C61-BDA1-E4879BFB1251}" type="presParOf" srcId="{08BD42CD-6504-46D2-89A6-B4386C35BA7C}" destId="{A709A7C2-70F5-4175-8607-FAD492534230}" srcOrd="1" destOrd="0" presId="urn:microsoft.com/office/officeart/2018/5/layout/IconLeafLabelList"/>
    <dgm:cxn modelId="{A20A1458-3F2E-4DBA-A6A2-E77138601C8C}" type="presParOf" srcId="{08BD42CD-6504-46D2-89A6-B4386C35BA7C}" destId="{E6B627C4-5BA0-43B5-89C2-FB29BBC780E7}" srcOrd="2" destOrd="0" presId="urn:microsoft.com/office/officeart/2018/5/layout/IconLeafLabelList"/>
    <dgm:cxn modelId="{A702AD07-34A4-47A0-8D8D-57FC15E986C7}" type="presParOf" srcId="{08BD42CD-6504-46D2-89A6-B4386C35BA7C}" destId="{7F535940-BDCD-4B56-9A63-338FBEBE515F}" srcOrd="3" destOrd="0" presId="urn:microsoft.com/office/officeart/2018/5/layout/IconLeafLabelList"/>
    <dgm:cxn modelId="{CBCF384F-18AC-4C58-A0D5-80442950D52B}" type="presParOf" srcId="{83F78FC0-CEAF-4225-B778-A46920F74DAD}" destId="{8D3524B5-7FDD-460F-A630-7BFA391CD99C}" srcOrd="3" destOrd="0" presId="urn:microsoft.com/office/officeart/2018/5/layout/IconLeafLabelList"/>
    <dgm:cxn modelId="{86F6DCC1-0CCB-4C9E-8B22-74C102847CBE}" type="presParOf" srcId="{83F78FC0-CEAF-4225-B778-A46920F74DAD}" destId="{91759626-1919-49B1-93CE-866058AD5A11}" srcOrd="4" destOrd="0" presId="urn:microsoft.com/office/officeart/2018/5/layout/IconLeafLabelList"/>
    <dgm:cxn modelId="{9284C2CE-6B21-49CC-A001-A85ECBAB6DDF}" type="presParOf" srcId="{91759626-1919-49B1-93CE-866058AD5A11}" destId="{9CC95304-CBA2-4A45-94C5-44FEF17DD401}" srcOrd="0" destOrd="0" presId="urn:microsoft.com/office/officeart/2018/5/layout/IconLeafLabelList"/>
    <dgm:cxn modelId="{1FBA9BA1-8F68-4833-9428-5B700D6C9BA9}" type="presParOf" srcId="{91759626-1919-49B1-93CE-866058AD5A11}" destId="{C656E89E-BA84-4143-AE19-386F6155F2C5}" srcOrd="1" destOrd="0" presId="urn:microsoft.com/office/officeart/2018/5/layout/IconLeafLabelList"/>
    <dgm:cxn modelId="{DDA4FD68-CD8C-4BD5-92BF-278063710EE0}" type="presParOf" srcId="{91759626-1919-49B1-93CE-866058AD5A11}" destId="{51AD2B5D-CD7E-4D83-9FB3-83633F32B203}" srcOrd="2" destOrd="0" presId="urn:microsoft.com/office/officeart/2018/5/layout/IconLeafLabelList"/>
    <dgm:cxn modelId="{67B79013-DE2B-4E89-A83E-7E6DEDADD8F7}" type="presParOf" srcId="{91759626-1919-49B1-93CE-866058AD5A11}" destId="{F7C42779-AF69-4BD2-95DA-C202B1A3AB5E}"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218E97-A64F-484A-BE58-70F0F95DA7BA}"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AF84785-DBF5-4CBC-8EB5-F50359C67020}">
      <dgm:prSet/>
      <dgm:spPr/>
      <dgm:t>
        <a:bodyPr/>
        <a:lstStyle/>
        <a:p>
          <a:pPr>
            <a:defRPr b="1"/>
          </a:pPr>
          <a:r>
            <a:rPr lang="en-US"/>
            <a:t>Class deck</a:t>
          </a:r>
        </a:p>
      </dgm:t>
    </dgm:pt>
    <dgm:pt modelId="{F5BDB209-613E-4699-ABAC-889F5159EC50}" type="parTrans" cxnId="{79EA828E-827D-4B2C-A12A-A0C98626457A}">
      <dgm:prSet/>
      <dgm:spPr/>
      <dgm:t>
        <a:bodyPr/>
        <a:lstStyle/>
        <a:p>
          <a:endParaRPr lang="en-US"/>
        </a:p>
      </dgm:t>
    </dgm:pt>
    <dgm:pt modelId="{086DDB65-2150-4CAA-B55F-782ADA4C676A}" type="sibTrans" cxnId="{79EA828E-827D-4B2C-A12A-A0C98626457A}">
      <dgm:prSet/>
      <dgm:spPr/>
      <dgm:t>
        <a:bodyPr/>
        <a:lstStyle/>
        <a:p>
          <a:endParaRPr lang="en-US"/>
        </a:p>
      </dgm:t>
    </dgm:pt>
    <dgm:pt modelId="{D59E9E47-B3F1-4908-8DDD-30E9778D5541}">
      <dgm:prSet/>
      <dgm:spPr/>
      <dgm:t>
        <a:bodyPr/>
        <a:lstStyle/>
        <a:p>
          <a:r>
            <a:rPr lang="en-US"/>
            <a:t>Shuffle</a:t>
          </a:r>
        </a:p>
      </dgm:t>
    </dgm:pt>
    <dgm:pt modelId="{E634C82E-A41B-40B1-AC68-A2FAD9F71375}" type="parTrans" cxnId="{6B72D18D-8B77-4370-BCA8-BDE5971F4EDF}">
      <dgm:prSet/>
      <dgm:spPr/>
      <dgm:t>
        <a:bodyPr/>
        <a:lstStyle/>
        <a:p>
          <a:endParaRPr lang="en-US"/>
        </a:p>
      </dgm:t>
    </dgm:pt>
    <dgm:pt modelId="{F0955EE3-4F70-4260-8C61-1CD59DA03517}" type="sibTrans" cxnId="{6B72D18D-8B77-4370-BCA8-BDE5971F4EDF}">
      <dgm:prSet/>
      <dgm:spPr/>
      <dgm:t>
        <a:bodyPr/>
        <a:lstStyle/>
        <a:p>
          <a:endParaRPr lang="en-US"/>
        </a:p>
      </dgm:t>
    </dgm:pt>
    <dgm:pt modelId="{966ADCC0-A580-450B-A1B7-139F5A6AAEE8}">
      <dgm:prSet/>
      <dgm:spPr/>
      <dgm:t>
        <a:bodyPr/>
        <a:lstStyle/>
        <a:p>
          <a:r>
            <a:rPr lang="en-US"/>
            <a:t>Const suits, ranks instead of 2 dimensional arrays (populate deck)</a:t>
          </a:r>
        </a:p>
      </dgm:t>
    </dgm:pt>
    <dgm:pt modelId="{9FC773B7-3C3A-41A6-9B33-066D8C25F4B1}" type="parTrans" cxnId="{4001A4ED-DCED-4823-BE6D-4FDE201474C9}">
      <dgm:prSet/>
      <dgm:spPr/>
      <dgm:t>
        <a:bodyPr/>
        <a:lstStyle/>
        <a:p>
          <a:endParaRPr lang="en-US"/>
        </a:p>
      </dgm:t>
    </dgm:pt>
    <dgm:pt modelId="{140A061B-C1A0-4621-9BAA-5083DD494006}" type="sibTrans" cxnId="{4001A4ED-DCED-4823-BE6D-4FDE201474C9}">
      <dgm:prSet/>
      <dgm:spPr/>
      <dgm:t>
        <a:bodyPr/>
        <a:lstStyle/>
        <a:p>
          <a:endParaRPr lang="en-US"/>
        </a:p>
      </dgm:t>
    </dgm:pt>
    <dgm:pt modelId="{06062E97-60F9-424C-AD15-01C47BBDF862}">
      <dgm:prSet/>
      <dgm:spPr/>
      <dgm:t>
        <a:bodyPr/>
        <a:lstStyle/>
        <a:p>
          <a:pPr>
            <a:defRPr b="1"/>
          </a:pPr>
          <a:r>
            <a:rPr lang="en-US"/>
            <a:t>Arrange deck</a:t>
          </a:r>
        </a:p>
      </dgm:t>
    </dgm:pt>
    <dgm:pt modelId="{1941A30F-199B-4797-B4D0-734629B76F81}" type="parTrans" cxnId="{BF214253-0FFE-4C03-9AD9-321524C4DCC5}">
      <dgm:prSet/>
      <dgm:spPr/>
      <dgm:t>
        <a:bodyPr/>
        <a:lstStyle/>
        <a:p>
          <a:endParaRPr lang="en-US"/>
        </a:p>
      </dgm:t>
    </dgm:pt>
    <dgm:pt modelId="{9E194450-34A8-41E7-A451-FB10BFEA2131}" type="sibTrans" cxnId="{BF214253-0FFE-4C03-9AD9-321524C4DCC5}">
      <dgm:prSet/>
      <dgm:spPr/>
      <dgm:t>
        <a:bodyPr/>
        <a:lstStyle/>
        <a:p>
          <a:endParaRPr lang="en-US"/>
        </a:p>
      </dgm:t>
    </dgm:pt>
    <dgm:pt modelId="{D61D6CF4-5695-40D8-A107-31FA411AE623}">
      <dgm:prSet/>
      <dgm:spPr/>
      <dgm:t>
        <a:bodyPr/>
        <a:lstStyle/>
        <a:p>
          <a:r>
            <a:rPr lang="en-US"/>
            <a:t>Deal cards</a:t>
          </a:r>
        </a:p>
      </dgm:t>
    </dgm:pt>
    <dgm:pt modelId="{2C67B457-B497-420F-B213-BFC9CBFEF2DF}" type="parTrans" cxnId="{4EFEAD23-299E-40F5-869B-FDA52B207188}">
      <dgm:prSet/>
      <dgm:spPr/>
      <dgm:t>
        <a:bodyPr/>
        <a:lstStyle/>
        <a:p>
          <a:endParaRPr lang="en-US"/>
        </a:p>
      </dgm:t>
    </dgm:pt>
    <dgm:pt modelId="{7A819927-6F2C-4E45-95D4-6A6B8C36551D}" type="sibTrans" cxnId="{4EFEAD23-299E-40F5-869B-FDA52B207188}">
      <dgm:prSet/>
      <dgm:spPr/>
      <dgm:t>
        <a:bodyPr/>
        <a:lstStyle/>
        <a:p>
          <a:endParaRPr lang="en-US"/>
        </a:p>
      </dgm:t>
    </dgm:pt>
    <dgm:pt modelId="{41374654-CC49-4BEA-A647-0E25AB735276}">
      <dgm:prSet/>
      <dgm:spPr/>
      <dgm:t>
        <a:bodyPr/>
        <a:lstStyle/>
        <a:p>
          <a:r>
            <a:rPr lang="en-US"/>
            <a:t>Play card (add card, rem card – why spaces were chosen)</a:t>
          </a:r>
        </a:p>
      </dgm:t>
    </dgm:pt>
    <dgm:pt modelId="{0920A98F-F0A5-4F0B-A781-36C2CE023684}" type="parTrans" cxnId="{C049769E-473E-4838-9C9F-BE3AD127092D}">
      <dgm:prSet/>
      <dgm:spPr/>
      <dgm:t>
        <a:bodyPr/>
        <a:lstStyle/>
        <a:p>
          <a:endParaRPr lang="en-US"/>
        </a:p>
      </dgm:t>
    </dgm:pt>
    <dgm:pt modelId="{E3382181-0EB0-46A7-B14E-72EA2E1857A7}" type="sibTrans" cxnId="{C049769E-473E-4838-9C9F-BE3AD127092D}">
      <dgm:prSet/>
      <dgm:spPr/>
      <dgm:t>
        <a:bodyPr/>
        <a:lstStyle/>
        <a:p>
          <a:endParaRPr lang="en-US"/>
        </a:p>
      </dgm:t>
    </dgm:pt>
    <dgm:pt modelId="{02AD242D-F358-4619-8F05-02C970F5DC21}">
      <dgm:prSet/>
      <dgm:spPr/>
      <dgm:t>
        <a:bodyPr/>
        <a:lstStyle/>
        <a:p>
          <a:r>
            <a:rPr lang="en-US"/>
            <a:t>Discard pile (pile) and a draw pile (main) (one increments and one decrements)</a:t>
          </a:r>
        </a:p>
      </dgm:t>
    </dgm:pt>
    <dgm:pt modelId="{C42BCDEB-7A96-4428-BC8F-CD5AC8E7328C}" type="parTrans" cxnId="{CAB9F930-E233-4DF0-B68E-7B56138749E8}">
      <dgm:prSet/>
      <dgm:spPr/>
      <dgm:t>
        <a:bodyPr/>
        <a:lstStyle/>
        <a:p>
          <a:endParaRPr lang="en-US"/>
        </a:p>
      </dgm:t>
    </dgm:pt>
    <dgm:pt modelId="{AB122488-7459-4889-84EC-BBB6926EF715}" type="sibTrans" cxnId="{CAB9F930-E233-4DF0-B68E-7B56138749E8}">
      <dgm:prSet/>
      <dgm:spPr/>
      <dgm:t>
        <a:bodyPr/>
        <a:lstStyle/>
        <a:p>
          <a:endParaRPr lang="en-US"/>
        </a:p>
      </dgm:t>
    </dgm:pt>
    <dgm:pt modelId="{FD94B0AE-0DA7-4913-8B66-7BBAB950C0E6}" type="pres">
      <dgm:prSet presAssocID="{8D218E97-A64F-484A-BE58-70F0F95DA7BA}" presName="root" presStyleCnt="0">
        <dgm:presLayoutVars>
          <dgm:dir/>
          <dgm:resizeHandles val="exact"/>
        </dgm:presLayoutVars>
      </dgm:prSet>
      <dgm:spPr/>
    </dgm:pt>
    <dgm:pt modelId="{8E2B8A73-D1EF-493E-B784-60CE5C49A6B6}" type="pres">
      <dgm:prSet presAssocID="{9AF84785-DBF5-4CBC-8EB5-F50359C67020}" presName="compNode" presStyleCnt="0"/>
      <dgm:spPr/>
    </dgm:pt>
    <dgm:pt modelId="{0B341DEB-08C0-4D23-867C-00F64613F417}" type="pres">
      <dgm:prSet presAssocID="{9AF84785-DBF5-4CBC-8EB5-F50359C6702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6E4043BB-E4FF-44FE-85E0-D7E5E6A11CB7}" type="pres">
      <dgm:prSet presAssocID="{9AF84785-DBF5-4CBC-8EB5-F50359C67020}" presName="iconSpace" presStyleCnt="0"/>
      <dgm:spPr/>
    </dgm:pt>
    <dgm:pt modelId="{F0D473E7-5957-4B5B-93BE-1699F44165E0}" type="pres">
      <dgm:prSet presAssocID="{9AF84785-DBF5-4CBC-8EB5-F50359C67020}" presName="parTx" presStyleLbl="revTx" presStyleIdx="0" presStyleCnt="4">
        <dgm:presLayoutVars>
          <dgm:chMax val="0"/>
          <dgm:chPref val="0"/>
        </dgm:presLayoutVars>
      </dgm:prSet>
      <dgm:spPr/>
    </dgm:pt>
    <dgm:pt modelId="{67362DFC-0397-4CDF-863B-6089012660BA}" type="pres">
      <dgm:prSet presAssocID="{9AF84785-DBF5-4CBC-8EB5-F50359C67020}" presName="txSpace" presStyleCnt="0"/>
      <dgm:spPr/>
    </dgm:pt>
    <dgm:pt modelId="{8D261F65-1F0D-42DA-AAF9-6CFF9FF88EC4}" type="pres">
      <dgm:prSet presAssocID="{9AF84785-DBF5-4CBC-8EB5-F50359C67020}" presName="desTx" presStyleLbl="revTx" presStyleIdx="1" presStyleCnt="4">
        <dgm:presLayoutVars/>
      </dgm:prSet>
      <dgm:spPr/>
    </dgm:pt>
    <dgm:pt modelId="{582C3AFE-6F63-4D89-A43B-483A8098F51A}" type="pres">
      <dgm:prSet presAssocID="{086DDB65-2150-4CAA-B55F-782ADA4C676A}" presName="sibTrans" presStyleCnt="0"/>
      <dgm:spPr/>
    </dgm:pt>
    <dgm:pt modelId="{86CF2FAD-69B6-4FBF-9E7F-B9DD34C12F47}" type="pres">
      <dgm:prSet presAssocID="{06062E97-60F9-424C-AD15-01C47BBDF862}" presName="compNode" presStyleCnt="0"/>
      <dgm:spPr/>
    </dgm:pt>
    <dgm:pt modelId="{BAE7D034-180D-45CD-8BC7-DF6974ACE266}" type="pres">
      <dgm:prSet presAssocID="{06062E97-60F9-424C-AD15-01C47BBDF86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ing Cards"/>
        </a:ext>
      </dgm:extLst>
    </dgm:pt>
    <dgm:pt modelId="{4211EFAE-77AB-41CA-99DE-76C65CD67748}" type="pres">
      <dgm:prSet presAssocID="{06062E97-60F9-424C-AD15-01C47BBDF862}" presName="iconSpace" presStyleCnt="0"/>
      <dgm:spPr/>
    </dgm:pt>
    <dgm:pt modelId="{A0CCC6E2-254C-4836-AF3D-1863C3DDCBEA}" type="pres">
      <dgm:prSet presAssocID="{06062E97-60F9-424C-AD15-01C47BBDF862}" presName="parTx" presStyleLbl="revTx" presStyleIdx="2" presStyleCnt="4">
        <dgm:presLayoutVars>
          <dgm:chMax val="0"/>
          <dgm:chPref val="0"/>
        </dgm:presLayoutVars>
      </dgm:prSet>
      <dgm:spPr/>
    </dgm:pt>
    <dgm:pt modelId="{CDABC7F5-5CC1-41C0-8E3A-8597617E823E}" type="pres">
      <dgm:prSet presAssocID="{06062E97-60F9-424C-AD15-01C47BBDF862}" presName="txSpace" presStyleCnt="0"/>
      <dgm:spPr/>
    </dgm:pt>
    <dgm:pt modelId="{0AF0E1B6-6F20-4467-A97A-99E46251DC49}" type="pres">
      <dgm:prSet presAssocID="{06062E97-60F9-424C-AD15-01C47BBDF862}" presName="desTx" presStyleLbl="revTx" presStyleIdx="3" presStyleCnt="4">
        <dgm:presLayoutVars/>
      </dgm:prSet>
      <dgm:spPr/>
    </dgm:pt>
  </dgm:ptLst>
  <dgm:cxnLst>
    <dgm:cxn modelId="{9A562B0E-219E-4B21-96E9-7EA2C2005020}" type="presOf" srcId="{8D218E97-A64F-484A-BE58-70F0F95DA7BA}" destId="{FD94B0AE-0DA7-4913-8B66-7BBAB950C0E6}" srcOrd="0" destOrd="0" presId="urn:microsoft.com/office/officeart/2018/5/layout/CenteredIconLabelDescriptionList"/>
    <dgm:cxn modelId="{4F2ABF1A-E78C-461E-B25A-23AC35AEB28B}" type="presOf" srcId="{41374654-CC49-4BEA-A647-0E25AB735276}" destId="{0AF0E1B6-6F20-4467-A97A-99E46251DC49}" srcOrd="0" destOrd="1" presId="urn:microsoft.com/office/officeart/2018/5/layout/CenteredIconLabelDescriptionList"/>
    <dgm:cxn modelId="{92E6F622-E451-49E3-BF2E-BF938A1139F6}" type="presOf" srcId="{D61D6CF4-5695-40D8-A107-31FA411AE623}" destId="{0AF0E1B6-6F20-4467-A97A-99E46251DC49}" srcOrd="0" destOrd="0" presId="urn:microsoft.com/office/officeart/2018/5/layout/CenteredIconLabelDescriptionList"/>
    <dgm:cxn modelId="{4EFEAD23-299E-40F5-869B-FDA52B207188}" srcId="{06062E97-60F9-424C-AD15-01C47BBDF862}" destId="{D61D6CF4-5695-40D8-A107-31FA411AE623}" srcOrd="0" destOrd="0" parTransId="{2C67B457-B497-420F-B213-BFC9CBFEF2DF}" sibTransId="{7A819927-6F2C-4E45-95D4-6A6B8C36551D}"/>
    <dgm:cxn modelId="{CAB9F930-E233-4DF0-B68E-7B56138749E8}" srcId="{06062E97-60F9-424C-AD15-01C47BBDF862}" destId="{02AD242D-F358-4619-8F05-02C970F5DC21}" srcOrd="2" destOrd="0" parTransId="{C42BCDEB-7A96-4428-BC8F-CD5AC8E7328C}" sibTransId="{AB122488-7459-4889-84EC-BBB6926EF715}"/>
    <dgm:cxn modelId="{68AE6B4A-1DEF-4C47-BC0C-95BD96D768EF}" type="presOf" srcId="{02AD242D-F358-4619-8F05-02C970F5DC21}" destId="{0AF0E1B6-6F20-4467-A97A-99E46251DC49}" srcOrd="0" destOrd="2" presId="urn:microsoft.com/office/officeart/2018/5/layout/CenteredIconLabelDescriptionList"/>
    <dgm:cxn modelId="{BF214253-0FFE-4C03-9AD9-321524C4DCC5}" srcId="{8D218E97-A64F-484A-BE58-70F0F95DA7BA}" destId="{06062E97-60F9-424C-AD15-01C47BBDF862}" srcOrd="1" destOrd="0" parTransId="{1941A30F-199B-4797-B4D0-734629B76F81}" sibTransId="{9E194450-34A8-41E7-A451-FB10BFEA2131}"/>
    <dgm:cxn modelId="{4DA8A97C-88C9-42F2-B150-966F8DF1C6CF}" type="presOf" srcId="{06062E97-60F9-424C-AD15-01C47BBDF862}" destId="{A0CCC6E2-254C-4836-AF3D-1863C3DDCBEA}" srcOrd="0" destOrd="0" presId="urn:microsoft.com/office/officeart/2018/5/layout/CenteredIconLabelDescriptionList"/>
    <dgm:cxn modelId="{6B72D18D-8B77-4370-BCA8-BDE5971F4EDF}" srcId="{9AF84785-DBF5-4CBC-8EB5-F50359C67020}" destId="{D59E9E47-B3F1-4908-8DDD-30E9778D5541}" srcOrd="0" destOrd="0" parTransId="{E634C82E-A41B-40B1-AC68-A2FAD9F71375}" sibTransId="{F0955EE3-4F70-4260-8C61-1CD59DA03517}"/>
    <dgm:cxn modelId="{79EA828E-827D-4B2C-A12A-A0C98626457A}" srcId="{8D218E97-A64F-484A-BE58-70F0F95DA7BA}" destId="{9AF84785-DBF5-4CBC-8EB5-F50359C67020}" srcOrd="0" destOrd="0" parTransId="{F5BDB209-613E-4699-ABAC-889F5159EC50}" sibTransId="{086DDB65-2150-4CAA-B55F-782ADA4C676A}"/>
    <dgm:cxn modelId="{9DE4CB9C-3BB9-41E8-BF2F-40ADA03FDEF7}" type="presOf" srcId="{D59E9E47-B3F1-4908-8DDD-30E9778D5541}" destId="{8D261F65-1F0D-42DA-AAF9-6CFF9FF88EC4}" srcOrd="0" destOrd="0" presId="urn:microsoft.com/office/officeart/2018/5/layout/CenteredIconLabelDescriptionList"/>
    <dgm:cxn modelId="{C049769E-473E-4838-9C9F-BE3AD127092D}" srcId="{06062E97-60F9-424C-AD15-01C47BBDF862}" destId="{41374654-CC49-4BEA-A647-0E25AB735276}" srcOrd="1" destOrd="0" parTransId="{0920A98F-F0A5-4F0B-A781-36C2CE023684}" sibTransId="{E3382181-0EB0-46A7-B14E-72EA2E1857A7}"/>
    <dgm:cxn modelId="{2D952ABB-3A0D-43AA-8E68-D051F404BB29}" type="presOf" srcId="{966ADCC0-A580-450B-A1B7-139F5A6AAEE8}" destId="{8D261F65-1F0D-42DA-AAF9-6CFF9FF88EC4}" srcOrd="0" destOrd="1" presId="urn:microsoft.com/office/officeart/2018/5/layout/CenteredIconLabelDescriptionList"/>
    <dgm:cxn modelId="{46908EDD-22B4-463A-9306-D517E6A3FB39}" type="presOf" srcId="{9AF84785-DBF5-4CBC-8EB5-F50359C67020}" destId="{F0D473E7-5957-4B5B-93BE-1699F44165E0}" srcOrd="0" destOrd="0" presId="urn:microsoft.com/office/officeart/2018/5/layout/CenteredIconLabelDescriptionList"/>
    <dgm:cxn modelId="{4001A4ED-DCED-4823-BE6D-4FDE201474C9}" srcId="{9AF84785-DBF5-4CBC-8EB5-F50359C67020}" destId="{966ADCC0-A580-450B-A1B7-139F5A6AAEE8}" srcOrd="1" destOrd="0" parTransId="{9FC773B7-3C3A-41A6-9B33-066D8C25F4B1}" sibTransId="{140A061B-C1A0-4621-9BAA-5083DD494006}"/>
    <dgm:cxn modelId="{BFCD3625-481D-4A27-9B46-37BF35BA2E78}" type="presParOf" srcId="{FD94B0AE-0DA7-4913-8B66-7BBAB950C0E6}" destId="{8E2B8A73-D1EF-493E-B784-60CE5C49A6B6}" srcOrd="0" destOrd="0" presId="urn:microsoft.com/office/officeart/2018/5/layout/CenteredIconLabelDescriptionList"/>
    <dgm:cxn modelId="{9068F4F5-0F1C-4AC0-A1E5-C6A5E0B3803D}" type="presParOf" srcId="{8E2B8A73-D1EF-493E-B784-60CE5C49A6B6}" destId="{0B341DEB-08C0-4D23-867C-00F64613F417}" srcOrd="0" destOrd="0" presId="urn:microsoft.com/office/officeart/2018/5/layout/CenteredIconLabelDescriptionList"/>
    <dgm:cxn modelId="{C79BF72E-6AAD-4E2A-AA8B-FAEFC05924B7}" type="presParOf" srcId="{8E2B8A73-D1EF-493E-B784-60CE5C49A6B6}" destId="{6E4043BB-E4FF-44FE-85E0-D7E5E6A11CB7}" srcOrd="1" destOrd="0" presId="urn:microsoft.com/office/officeart/2018/5/layout/CenteredIconLabelDescriptionList"/>
    <dgm:cxn modelId="{D5182F0E-020E-4356-8AD0-0E7CD513F46A}" type="presParOf" srcId="{8E2B8A73-D1EF-493E-B784-60CE5C49A6B6}" destId="{F0D473E7-5957-4B5B-93BE-1699F44165E0}" srcOrd="2" destOrd="0" presId="urn:microsoft.com/office/officeart/2018/5/layout/CenteredIconLabelDescriptionList"/>
    <dgm:cxn modelId="{0EC3FB21-FC13-43B9-82AE-FE39EB814745}" type="presParOf" srcId="{8E2B8A73-D1EF-493E-B784-60CE5C49A6B6}" destId="{67362DFC-0397-4CDF-863B-6089012660BA}" srcOrd="3" destOrd="0" presId="urn:microsoft.com/office/officeart/2018/5/layout/CenteredIconLabelDescriptionList"/>
    <dgm:cxn modelId="{9C6466FC-1709-4B1F-870F-205A56FC5053}" type="presParOf" srcId="{8E2B8A73-D1EF-493E-B784-60CE5C49A6B6}" destId="{8D261F65-1F0D-42DA-AAF9-6CFF9FF88EC4}" srcOrd="4" destOrd="0" presId="urn:microsoft.com/office/officeart/2018/5/layout/CenteredIconLabelDescriptionList"/>
    <dgm:cxn modelId="{0676A053-3B3D-43EE-954B-AB8C0A5FBF46}" type="presParOf" srcId="{FD94B0AE-0DA7-4913-8B66-7BBAB950C0E6}" destId="{582C3AFE-6F63-4D89-A43B-483A8098F51A}" srcOrd="1" destOrd="0" presId="urn:microsoft.com/office/officeart/2018/5/layout/CenteredIconLabelDescriptionList"/>
    <dgm:cxn modelId="{9391DD55-E44E-4923-91E4-F482DECF5FF7}" type="presParOf" srcId="{FD94B0AE-0DA7-4913-8B66-7BBAB950C0E6}" destId="{86CF2FAD-69B6-4FBF-9E7F-B9DD34C12F47}" srcOrd="2" destOrd="0" presId="urn:microsoft.com/office/officeart/2018/5/layout/CenteredIconLabelDescriptionList"/>
    <dgm:cxn modelId="{0D1E269F-BEA6-4E34-95AD-652DDFD84346}" type="presParOf" srcId="{86CF2FAD-69B6-4FBF-9E7F-B9DD34C12F47}" destId="{BAE7D034-180D-45CD-8BC7-DF6974ACE266}" srcOrd="0" destOrd="0" presId="urn:microsoft.com/office/officeart/2018/5/layout/CenteredIconLabelDescriptionList"/>
    <dgm:cxn modelId="{A16DED03-6DBE-4E9D-A498-B51588C40C49}" type="presParOf" srcId="{86CF2FAD-69B6-4FBF-9E7F-B9DD34C12F47}" destId="{4211EFAE-77AB-41CA-99DE-76C65CD67748}" srcOrd="1" destOrd="0" presId="urn:microsoft.com/office/officeart/2018/5/layout/CenteredIconLabelDescriptionList"/>
    <dgm:cxn modelId="{A5EC66F8-15D6-4AF1-A38E-C9E1FC1C05BD}" type="presParOf" srcId="{86CF2FAD-69B6-4FBF-9E7F-B9DD34C12F47}" destId="{A0CCC6E2-254C-4836-AF3D-1863C3DDCBEA}" srcOrd="2" destOrd="0" presId="urn:microsoft.com/office/officeart/2018/5/layout/CenteredIconLabelDescriptionList"/>
    <dgm:cxn modelId="{425772FE-F1CC-49B3-9079-38383441660C}" type="presParOf" srcId="{86CF2FAD-69B6-4FBF-9E7F-B9DD34C12F47}" destId="{CDABC7F5-5CC1-41C0-8E3A-8597617E823E}" srcOrd="3" destOrd="0" presId="urn:microsoft.com/office/officeart/2018/5/layout/CenteredIconLabelDescriptionList"/>
    <dgm:cxn modelId="{614A2F83-C91F-4463-B1E3-B71421C42E9A}" type="presParOf" srcId="{86CF2FAD-69B6-4FBF-9E7F-B9DD34C12F47}" destId="{0AF0E1B6-6F20-4467-A97A-99E46251DC4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C96813-E498-433F-B307-956DF4E4921F}" type="doc">
      <dgm:prSet loTypeId="urn:microsoft.com/office/officeart/2005/8/layout/list1" loCatId="list" qsTypeId="urn:microsoft.com/office/officeart/2005/8/quickstyle/simple2" qsCatId="simple" csTypeId="urn:microsoft.com/office/officeart/2005/8/colors/accent5_2" csCatId="accent5"/>
      <dgm:spPr/>
      <dgm:t>
        <a:bodyPr/>
        <a:lstStyle/>
        <a:p>
          <a:endParaRPr lang="en-US"/>
        </a:p>
      </dgm:t>
    </dgm:pt>
    <dgm:pt modelId="{9E5B0612-5A2E-4F9A-AEA5-E1AF5AAC83C1}">
      <dgm:prSet/>
      <dgm:spPr/>
      <dgm:t>
        <a:bodyPr/>
        <a:lstStyle/>
        <a:p>
          <a:r>
            <a:rPr lang="en-US"/>
            <a:t>IsMatchingSuit</a:t>
          </a:r>
        </a:p>
      </dgm:t>
    </dgm:pt>
    <dgm:pt modelId="{84EC60BB-BAB6-485E-83D3-0242B1C00CB8}" type="parTrans" cxnId="{8DBD19B6-F6BC-42CA-83E4-2D3E0AC84174}">
      <dgm:prSet/>
      <dgm:spPr/>
      <dgm:t>
        <a:bodyPr/>
        <a:lstStyle/>
        <a:p>
          <a:endParaRPr lang="en-US"/>
        </a:p>
      </dgm:t>
    </dgm:pt>
    <dgm:pt modelId="{2EC4301D-0B2A-4581-BF05-B8630F98518D}" type="sibTrans" cxnId="{8DBD19B6-F6BC-42CA-83E4-2D3E0AC84174}">
      <dgm:prSet/>
      <dgm:spPr/>
      <dgm:t>
        <a:bodyPr/>
        <a:lstStyle/>
        <a:p>
          <a:endParaRPr lang="en-US"/>
        </a:p>
      </dgm:t>
    </dgm:pt>
    <dgm:pt modelId="{83866949-2115-47A1-A101-26A3E1634C02}">
      <dgm:prSet/>
      <dgm:spPr/>
      <dgm:t>
        <a:bodyPr/>
        <a:lstStyle/>
        <a:p>
          <a:r>
            <a:rPr lang="en-US"/>
            <a:t>IsMatchingRank</a:t>
          </a:r>
        </a:p>
      </dgm:t>
    </dgm:pt>
    <dgm:pt modelId="{2C90EE73-3398-4A69-90BB-0B802BBA637B}" type="parTrans" cxnId="{D451138E-11D3-4E5C-8975-738885D2F9D9}">
      <dgm:prSet/>
      <dgm:spPr/>
      <dgm:t>
        <a:bodyPr/>
        <a:lstStyle/>
        <a:p>
          <a:endParaRPr lang="en-US"/>
        </a:p>
      </dgm:t>
    </dgm:pt>
    <dgm:pt modelId="{D94C9042-1299-42CA-9B37-E86CC80B17CA}" type="sibTrans" cxnId="{D451138E-11D3-4E5C-8975-738885D2F9D9}">
      <dgm:prSet/>
      <dgm:spPr/>
      <dgm:t>
        <a:bodyPr/>
        <a:lstStyle/>
        <a:p>
          <a:endParaRPr lang="en-US"/>
        </a:p>
      </dgm:t>
    </dgm:pt>
    <dgm:pt modelId="{3A480906-5F74-445A-BFC6-F3F11DAC4064}">
      <dgm:prSet/>
      <dgm:spPr/>
      <dgm:t>
        <a:bodyPr/>
        <a:lstStyle/>
        <a:p>
          <a:r>
            <a:rPr lang="en-US"/>
            <a:t>DrawCard</a:t>
          </a:r>
        </a:p>
      </dgm:t>
    </dgm:pt>
    <dgm:pt modelId="{E8BF3708-8E7A-47BC-92C5-89B40A76FE79}" type="parTrans" cxnId="{1C892A49-F1CB-40E7-A678-66CBEF74C313}">
      <dgm:prSet/>
      <dgm:spPr/>
      <dgm:t>
        <a:bodyPr/>
        <a:lstStyle/>
        <a:p>
          <a:endParaRPr lang="en-US"/>
        </a:p>
      </dgm:t>
    </dgm:pt>
    <dgm:pt modelId="{BC4839C2-6A0D-4B2F-9572-6AD9B7F0CD47}" type="sibTrans" cxnId="{1C892A49-F1CB-40E7-A678-66CBEF74C313}">
      <dgm:prSet/>
      <dgm:spPr/>
      <dgm:t>
        <a:bodyPr/>
        <a:lstStyle/>
        <a:p>
          <a:endParaRPr lang="en-US"/>
        </a:p>
      </dgm:t>
    </dgm:pt>
    <dgm:pt modelId="{EE266B3A-7E14-4AF5-9FD0-280F64334451}">
      <dgm:prSet/>
      <dgm:spPr/>
      <dgm:t>
        <a:bodyPr/>
        <a:lstStyle/>
        <a:p>
          <a:r>
            <a:rPr lang="en-US"/>
            <a:t>Specials</a:t>
          </a:r>
        </a:p>
      </dgm:t>
    </dgm:pt>
    <dgm:pt modelId="{90A3F48A-C835-4E04-8FC2-2FD9F9F764EA}" type="parTrans" cxnId="{D8A9DD17-0EC4-4CCD-A5EC-E2633FC35792}">
      <dgm:prSet/>
      <dgm:spPr/>
      <dgm:t>
        <a:bodyPr/>
        <a:lstStyle/>
        <a:p>
          <a:endParaRPr lang="en-US"/>
        </a:p>
      </dgm:t>
    </dgm:pt>
    <dgm:pt modelId="{5A390EA3-C053-4146-8794-C3AA5C60BD15}" type="sibTrans" cxnId="{D8A9DD17-0EC4-4CCD-A5EC-E2633FC35792}">
      <dgm:prSet/>
      <dgm:spPr/>
      <dgm:t>
        <a:bodyPr/>
        <a:lstStyle/>
        <a:p>
          <a:endParaRPr lang="en-US"/>
        </a:p>
      </dgm:t>
    </dgm:pt>
    <dgm:pt modelId="{3BCA2B70-CC81-44BE-B6C1-615A9E6709C7}">
      <dgm:prSet/>
      <dgm:spPr/>
      <dgm:t>
        <a:bodyPr/>
        <a:lstStyle/>
        <a:p>
          <a:r>
            <a:rPr lang="en-US"/>
            <a:t>Skip</a:t>
          </a:r>
        </a:p>
      </dgm:t>
    </dgm:pt>
    <dgm:pt modelId="{6C5BAA7C-3B85-4411-8C4A-ADCD093E44D1}" type="parTrans" cxnId="{E4F8E58A-046A-43F5-8DE8-19B5DBF52DFE}">
      <dgm:prSet/>
      <dgm:spPr/>
      <dgm:t>
        <a:bodyPr/>
        <a:lstStyle/>
        <a:p>
          <a:endParaRPr lang="en-US"/>
        </a:p>
      </dgm:t>
    </dgm:pt>
    <dgm:pt modelId="{59A947E9-1BBB-453C-B907-D66D2B8B8408}" type="sibTrans" cxnId="{E4F8E58A-046A-43F5-8DE8-19B5DBF52DFE}">
      <dgm:prSet/>
      <dgm:spPr/>
      <dgm:t>
        <a:bodyPr/>
        <a:lstStyle/>
        <a:p>
          <a:endParaRPr lang="en-US"/>
        </a:p>
      </dgm:t>
    </dgm:pt>
    <dgm:pt modelId="{9D229889-6EA0-4C2A-8BF6-ED6F147D7865}">
      <dgm:prSet/>
      <dgm:spPr/>
      <dgm:t>
        <a:bodyPr/>
        <a:lstStyle/>
        <a:p>
          <a:r>
            <a:rPr lang="en-US"/>
            <a:t>Draw2</a:t>
          </a:r>
        </a:p>
      </dgm:t>
    </dgm:pt>
    <dgm:pt modelId="{6AC8A732-C638-40F3-A224-C2D8F79641DB}" type="parTrans" cxnId="{EB6ED8DD-CFF9-43A5-9B10-96D449325ECA}">
      <dgm:prSet/>
      <dgm:spPr/>
      <dgm:t>
        <a:bodyPr/>
        <a:lstStyle/>
        <a:p>
          <a:endParaRPr lang="en-US"/>
        </a:p>
      </dgm:t>
    </dgm:pt>
    <dgm:pt modelId="{3AE687C1-2999-4880-96E0-37B21269BEFD}" type="sibTrans" cxnId="{EB6ED8DD-CFF9-43A5-9B10-96D449325ECA}">
      <dgm:prSet/>
      <dgm:spPr/>
      <dgm:t>
        <a:bodyPr/>
        <a:lstStyle/>
        <a:p>
          <a:endParaRPr lang="en-US"/>
        </a:p>
      </dgm:t>
    </dgm:pt>
    <dgm:pt modelId="{1CECCCFC-A1BD-4E47-8C0B-3226078666B0}">
      <dgm:prSet/>
      <dgm:spPr/>
      <dgm:t>
        <a:bodyPr/>
        <a:lstStyle/>
        <a:p>
          <a:r>
            <a:rPr lang="en-US"/>
            <a:t>eight</a:t>
          </a:r>
        </a:p>
      </dgm:t>
    </dgm:pt>
    <dgm:pt modelId="{93C792AB-8C19-47C6-A9E2-91307EE72CEE}" type="parTrans" cxnId="{733F2FEB-0FD1-4ABC-8B70-FACDA0686D83}">
      <dgm:prSet/>
      <dgm:spPr/>
      <dgm:t>
        <a:bodyPr/>
        <a:lstStyle/>
        <a:p>
          <a:endParaRPr lang="en-US"/>
        </a:p>
      </dgm:t>
    </dgm:pt>
    <dgm:pt modelId="{1ED5A3D6-8AF8-4689-ADEE-079F10BCF450}" type="sibTrans" cxnId="{733F2FEB-0FD1-4ABC-8B70-FACDA0686D83}">
      <dgm:prSet/>
      <dgm:spPr/>
      <dgm:t>
        <a:bodyPr/>
        <a:lstStyle/>
        <a:p>
          <a:endParaRPr lang="en-US"/>
        </a:p>
      </dgm:t>
    </dgm:pt>
    <dgm:pt modelId="{85E1D3C8-0A7C-406C-BEEE-443A79D654F3}">
      <dgm:prSet/>
      <dgm:spPr/>
      <dgm:t>
        <a:bodyPr/>
        <a:lstStyle/>
        <a:p>
          <a:r>
            <a:rPr lang="en-US"/>
            <a:t>SwitchbetweenPlayeers(currCount)</a:t>
          </a:r>
        </a:p>
      </dgm:t>
    </dgm:pt>
    <dgm:pt modelId="{DA613B86-691A-4C17-9934-6AD0C6F27B27}" type="parTrans" cxnId="{E5248FB5-4D04-42A6-A199-CF79482E9ADF}">
      <dgm:prSet/>
      <dgm:spPr/>
      <dgm:t>
        <a:bodyPr/>
        <a:lstStyle/>
        <a:p>
          <a:endParaRPr lang="en-US"/>
        </a:p>
      </dgm:t>
    </dgm:pt>
    <dgm:pt modelId="{7774DD69-61B2-4215-94E1-2E8B5187CCAF}" type="sibTrans" cxnId="{E5248FB5-4D04-42A6-A199-CF79482E9ADF}">
      <dgm:prSet/>
      <dgm:spPr/>
      <dgm:t>
        <a:bodyPr/>
        <a:lstStyle/>
        <a:p>
          <a:endParaRPr lang="en-US"/>
        </a:p>
      </dgm:t>
    </dgm:pt>
    <dgm:pt modelId="{3FC9BA4C-6115-41FA-B9C7-3A32C10A39CE}" type="pres">
      <dgm:prSet presAssocID="{4CC96813-E498-433F-B307-956DF4E4921F}" presName="linear" presStyleCnt="0">
        <dgm:presLayoutVars>
          <dgm:dir/>
          <dgm:animLvl val="lvl"/>
          <dgm:resizeHandles val="exact"/>
        </dgm:presLayoutVars>
      </dgm:prSet>
      <dgm:spPr/>
    </dgm:pt>
    <dgm:pt modelId="{046737AD-DA5A-4C6F-8D91-6C296407EA4D}" type="pres">
      <dgm:prSet presAssocID="{9E5B0612-5A2E-4F9A-AEA5-E1AF5AAC83C1}" presName="parentLin" presStyleCnt="0"/>
      <dgm:spPr/>
    </dgm:pt>
    <dgm:pt modelId="{1F76DDFD-0C77-42FB-A65A-B8B6A39E17BA}" type="pres">
      <dgm:prSet presAssocID="{9E5B0612-5A2E-4F9A-AEA5-E1AF5AAC83C1}" presName="parentLeftMargin" presStyleLbl="node1" presStyleIdx="0" presStyleCnt="5"/>
      <dgm:spPr/>
    </dgm:pt>
    <dgm:pt modelId="{9770E681-B14F-4FAA-982D-BC818BDC3785}" type="pres">
      <dgm:prSet presAssocID="{9E5B0612-5A2E-4F9A-AEA5-E1AF5AAC83C1}" presName="parentText" presStyleLbl="node1" presStyleIdx="0" presStyleCnt="5">
        <dgm:presLayoutVars>
          <dgm:chMax val="0"/>
          <dgm:bulletEnabled val="1"/>
        </dgm:presLayoutVars>
      </dgm:prSet>
      <dgm:spPr/>
    </dgm:pt>
    <dgm:pt modelId="{4CADE5AB-C517-463B-9B82-CCE26BB31836}" type="pres">
      <dgm:prSet presAssocID="{9E5B0612-5A2E-4F9A-AEA5-E1AF5AAC83C1}" presName="negativeSpace" presStyleCnt="0"/>
      <dgm:spPr/>
    </dgm:pt>
    <dgm:pt modelId="{AA4FD260-BA04-4421-892A-0609A5745214}" type="pres">
      <dgm:prSet presAssocID="{9E5B0612-5A2E-4F9A-AEA5-E1AF5AAC83C1}" presName="childText" presStyleLbl="conFgAcc1" presStyleIdx="0" presStyleCnt="5">
        <dgm:presLayoutVars>
          <dgm:bulletEnabled val="1"/>
        </dgm:presLayoutVars>
      </dgm:prSet>
      <dgm:spPr/>
    </dgm:pt>
    <dgm:pt modelId="{C1224DD7-3A79-46E7-9BC9-ED0E17FD9B41}" type="pres">
      <dgm:prSet presAssocID="{2EC4301D-0B2A-4581-BF05-B8630F98518D}" presName="spaceBetweenRectangles" presStyleCnt="0"/>
      <dgm:spPr/>
    </dgm:pt>
    <dgm:pt modelId="{5174AD78-E74A-4FEF-B66B-E1CE53867CE2}" type="pres">
      <dgm:prSet presAssocID="{83866949-2115-47A1-A101-26A3E1634C02}" presName="parentLin" presStyleCnt="0"/>
      <dgm:spPr/>
    </dgm:pt>
    <dgm:pt modelId="{A5CDC56D-83F1-420B-AA43-38AA109C2FFB}" type="pres">
      <dgm:prSet presAssocID="{83866949-2115-47A1-A101-26A3E1634C02}" presName="parentLeftMargin" presStyleLbl="node1" presStyleIdx="0" presStyleCnt="5"/>
      <dgm:spPr/>
    </dgm:pt>
    <dgm:pt modelId="{91FD4FC2-8733-481E-899E-5D5669FA7EF8}" type="pres">
      <dgm:prSet presAssocID="{83866949-2115-47A1-A101-26A3E1634C02}" presName="parentText" presStyleLbl="node1" presStyleIdx="1" presStyleCnt="5">
        <dgm:presLayoutVars>
          <dgm:chMax val="0"/>
          <dgm:bulletEnabled val="1"/>
        </dgm:presLayoutVars>
      </dgm:prSet>
      <dgm:spPr/>
    </dgm:pt>
    <dgm:pt modelId="{1E8E7A20-E375-43D4-AE19-16329BD9FD21}" type="pres">
      <dgm:prSet presAssocID="{83866949-2115-47A1-A101-26A3E1634C02}" presName="negativeSpace" presStyleCnt="0"/>
      <dgm:spPr/>
    </dgm:pt>
    <dgm:pt modelId="{141FEB6F-1D50-4284-840D-193BCBF079D1}" type="pres">
      <dgm:prSet presAssocID="{83866949-2115-47A1-A101-26A3E1634C02}" presName="childText" presStyleLbl="conFgAcc1" presStyleIdx="1" presStyleCnt="5">
        <dgm:presLayoutVars>
          <dgm:bulletEnabled val="1"/>
        </dgm:presLayoutVars>
      </dgm:prSet>
      <dgm:spPr/>
    </dgm:pt>
    <dgm:pt modelId="{9ADDFA0D-3EEA-4F11-A5FA-26C054EFC142}" type="pres">
      <dgm:prSet presAssocID="{D94C9042-1299-42CA-9B37-E86CC80B17CA}" presName="spaceBetweenRectangles" presStyleCnt="0"/>
      <dgm:spPr/>
    </dgm:pt>
    <dgm:pt modelId="{E9245E67-9788-45A0-8D44-45704AD30242}" type="pres">
      <dgm:prSet presAssocID="{3A480906-5F74-445A-BFC6-F3F11DAC4064}" presName="parentLin" presStyleCnt="0"/>
      <dgm:spPr/>
    </dgm:pt>
    <dgm:pt modelId="{0D0DD2B4-84CF-4FFC-BD75-B47BC696B8AD}" type="pres">
      <dgm:prSet presAssocID="{3A480906-5F74-445A-BFC6-F3F11DAC4064}" presName="parentLeftMargin" presStyleLbl="node1" presStyleIdx="1" presStyleCnt="5"/>
      <dgm:spPr/>
    </dgm:pt>
    <dgm:pt modelId="{D2C4E26A-E960-44DE-84AA-21EAF3E2663C}" type="pres">
      <dgm:prSet presAssocID="{3A480906-5F74-445A-BFC6-F3F11DAC4064}" presName="parentText" presStyleLbl="node1" presStyleIdx="2" presStyleCnt="5">
        <dgm:presLayoutVars>
          <dgm:chMax val="0"/>
          <dgm:bulletEnabled val="1"/>
        </dgm:presLayoutVars>
      </dgm:prSet>
      <dgm:spPr/>
    </dgm:pt>
    <dgm:pt modelId="{80AD0687-1884-439F-A3A6-69F287F0DCBC}" type="pres">
      <dgm:prSet presAssocID="{3A480906-5F74-445A-BFC6-F3F11DAC4064}" presName="negativeSpace" presStyleCnt="0"/>
      <dgm:spPr/>
    </dgm:pt>
    <dgm:pt modelId="{9D7D63E6-6FF1-48D1-B2BA-41E972D4B89D}" type="pres">
      <dgm:prSet presAssocID="{3A480906-5F74-445A-BFC6-F3F11DAC4064}" presName="childText" presStyleLbl="conFgAcc1" presStyleIdx="2" presStyleCnt="5">
        <dgm:presLayoutVars>
          <dgm:bulletEnabled val="1"/>
        </dgm:presLayoutVars>
      </dgm:prSet>
      <dgm:spPr/>
    </dgm:pt>
    <dgm:pt modelId="{E3DDEEF0-3C0A-4F3B-8741-66E7050716D1}" type="pres">
      <dgm:prSet presAssocID="{BC4839C2-6A0D-4B2F-9572-6AD9B7F0CD47}" presName="spaceBetweenRectangles" presStyleCnt="0"/>
      <dgm:spPr/>
    </dgm:pt>
    <dgm:pt modelId="{1FBBB66B-DDCA-41FD-B081-D17108E1C321}" type="pres">
      <dgm:prSet presAssocID="{EE266B3A-7E14-4AF5-9FD0-280F64334451}" presName="parentLin" presStyleCnt="0"/>
      <dgm:spPr/>
    </dgm:pt>
    <dgm:pt modelId="{ADE96F53-EB39-4031-BF43-3B2FA9802662}" type="pres">
      <dgm:prSet presAssocID="{EE266B3A-7E14-4AF5-9FD0-280F64334451}" presName="parentLeftMargin" presStyleLbl="node1" presStyleIdx="2" presStyleCnt="5"/>
      <dgm:spPr/>
    </dgm:pt>
    <dgm:pt modelId="{198CFABC-6E81-4C1F-8775-0E9E26315EFF}" type="pres">
      <dgm:prSet presAssocID="{EE266B3A-7E14-4AF5-9FD0-280F64334451}" presName="parentText" presStyleLbl="node1" presStyleIdx="3" presStyleCnt="5">
        <dgm:presLayoutVars>
          <dgm:chMax val="0"/>
          <dgm:bulletEnabled val="1"/>
        </dgm:presLayoutVars>
      </dgm:prSet>
      <dgm:spPr/>
    </dgm:pt>
    <dgm:pt modelId="{8F00CC9C-DB75-4F9D-AB02-D3CC4EA0DC38}" type="pres">
      <dgm:prSet presAssocID="{EE266B3A-7E14-4AF5-9FD0-280F64334451}" presName="negativeSpace" presStyleCnt="0"/>
      <dgm:spPr/>
    </dgm:pt>
    <dgm:pt modelId="{3357C00E-1470-44E9-9ADD-F72D63E75F1E}" type="pres">
      <dgm:prSet presAssocID="{EE266B3A-7E14-4AF5-9FD0-280F64334451}" presName="childText" presStyleLbl="conFgAcc1" presStyleIdx="3" presStyleCnt="5">
        <dgm:presLayoutVars>
          <dgm:bulletEnabled val="1"/>
        </dgm:presLayoutVars>
      </dgm:prSet>
      <dgm:spPr/>
    </dgm:pt>
    <dgm:pt modelId="{D841D43E-455F-4B27-B77D-7BC132F3F55C}" type="pres">
      <dgm:prSet presAssocID="{5A390EA3-C053-4146-8794-C3AA5C60BD15}" presName="spaceBetweenRectangles" presStyleCnt="0"/>
      <dgm:spPr/>
    </dgm:pt>
    <dgm:pt modelId="{2C5FD3B2-1EDC-450F-B3F5-47BEF1F62577}" type="pres">
      <dgm:prSet presAssocID="{85E1D3C8-0A7C-406C-BEEE-443A79D654F3}" presName="parentLin" presStyleCnt="0"/>
      <dgm:spPr/>
    </dgm:pt>
    <dgm:pt modelId="{9914B4EF-A3EB-4FA2-842B-7F2B1488183D}" type="pres">
      <dgm:prSet presAssocID="{85E1D3C8-0A7C-406C-BEEE-443A79D654F3}" presName="parentLeftMargin" presStyleLbl="node1" presStyleIdx="3" presStyleCnt="5"/>
      <dgm:spPr/>
    </dgm:pt>
    <dgm:pt modelId="{B06BDBD7-641B-4C77-A9C4-17F8F64EDD65}" type="pres">
      <dgm:prSet presAssocID="{85E1D3C8-0A7C-406C-BEEE-443A79D654F3}" presName="parentText" presStyleLbl="node1" presStyleIdx="4" presStyleCnt="5">
        <dgm:presLayoutVars>
          <dgm:chMax val="0"/>
          <dgm:bulletEnabled val="1"/>
        </dgm:presLayoutVars>
      </dgm:prSet>
      <dgm:spPr/>
    </dgm:pt>
    <dgm:pt modelId="{CA7F9210-F952-4827-B57F-F85DB2C8BBD0}" type="pres">
      <dgm:prSet presAssocID="{85E1D3C8-0A7C-406C-BEEE-443A79D654F3}" presName="negativeSpace" presStyleCnt="0"/>
      <dgm:spPr/>
    </dgm:pt>
    <dgm:pt modelId="{0E7B19D7-DD53-459E-9777-498427004C15}" type="pres">
      <dgm:prSet presAssocID="{85E1D3C8-0A7C-406C-BEEE-443A79D654F3}" presName="childText" presStyleLbl="conFgAcc1" presStyleIdx="4" presStyleCnt="5">
        <dgm:presLayoutVars>
          <dgm:bulletEnabled val="1"/>
        </dgm:presLayoutVars>
      </dgm:prSet>
      <dgm:spPr/>
    </dgm:pt>
  </dgm:ptLst>
  <dgm:cxnLst>
    <dgm:cxn modelId="{A6CDDA04-7A34-4773-B71E-5C1E9F1D209C}" type="presOf" srcId="{EE266B3A-7E14-4AF5-9FD0-280F64334451}" destId="{ADE96F53-EB39-4031-BF43-3B2FA9802662}" srcOrd="0" destOrd="0" presId="urn:microsoft.com/office/officeart/2005/8/layout/list1"/>
    <dgm:cxn modelId="{D8A9DD17-0EC4-4CCD-A5EC-E2633FC35792}" srcId="{4CC96813-E498-433F-B307-956DF4E4921F}" destId="{EE266B3A-7E14-4AF5-9FD0-280F64334451}" srcOrd="3" destOrd="0" parTransId="{90A3F48A-C835-4E04-8FC2-2FD9F9F764EA}" sibTransId="{5A390EA3-C053-4146-8794-C3AA5C60BD15}"/>
    <dgm:cxn modelId="{7E371424-6DDA-4586-902A-AAD4BD7C05E0}" type="presOf" srcId="{9D229889-6EA0-4C2A-8BF6-ED6F147D7865}" destId="{3357C00E-1470-44E9-9ADD-F72D63E75F1E}" srcOrd="0" destOrd="1" presId="urn:microsoft.com/office/officeart/2005/8/layout/list1"/>
    <dgm:cxn modelId="{EAEA5A2A-C461-4F26-AC66-2D2A84963942}" type="presOf" srcId="{85E1D3C8-0A7C-406C-BEEE-443A79D654F3}" destId="{9914B4EF-A3EB-4FA2-842B-7F2B1488183D}" srcOrd="0" destOrd="0" presId="urn:microsoft.com/office/officeart/2005/8/layout/list1"/>
    <dgm:cxn modelId="{585B5339-90EC-42AB-9EA1-6F9C2F784ECC}" type="presOf" srcId="{1CECCCFC-A1BD-4E47-8C0B-3226078666B0}" destId="{3357C00E-1470-44E9-9ADD-F72D63E75F1E}" srcOrd="0" destOrd="2" presId="urn:microsoft.com/office/officeart/2005/8/layout/list1"/>
    <dgm:cxn modelId="{DC10145F-A506-4406-943E-C120DD410443}" type="presOf" srcId="{9E5B0612-5A2E-4F9A-AEA5-E1AF5AAC83C1}" destId="{1F76DDFD-0C77-42FB-A65A-B8B6A39E17BA}" srcOrd="0" destOrd="0" presId="urn:microsoft.com/office/officeart/2005/8/layout/list1"/>
    <dgm:cxn modelId="{79225E63-F808-4D44-A5CD-51F1D9ED5B23}" type="presOf" srcId="{3A480906-5F74-445A-BFC6-F3F11DAC4064}" destId="{D2C4E26A-E960-44DE-84AA-21EAF3E2663C}" srcOrd="1" destOrd="0" presId="urn:microsoft.com/office/officeart/2005/8/layout/list1"/>
    <dgm:cxn modelId="{F2E3C545-2B77-4CFE-9708-2FADBFB4D235}" type="presOf" srcId="{EE266B3A-7E14-4AF5-9FD0-280F64334451}" destId="{198CFABC-6E81-4C1F-8775-0E9E26315EFF}" srcOrd="1" destOrd="0" presId="urn:microsoft.com/office/officeart/2005/8/layout/list1"/>
    <dgm:cxn modelId="{1C892A49-F1CB-40E7-A678-66CBEF74C313}" srcId="{4CC96813-E498-433F-B307-956DF4E4921F}" destId="{3A480906-5F74-445A-BFC6-F3F11DAC4064}" srcOrd="2" destOrd="0" parTransId="{E8BF3708-8E7A-47BC-92C5-89B40A76FE79}" sibTransId="{BC4839C2-6A0D-4B2F-9572-6AD9B7F0CD47}"/>
    <dgm:cxn modelId="{1A381C58-14FA-47EC-A58E-A2A23D6DBDCF}" type="presOf" srcId="{83866949-2115-47A1-A101-26A3E1634C02}" destId="{A5CDC56D-83F1-420B-AA43-38AA109C2FFB}" srcOrd="0" destOrd="0" presId="urn:microsoft.com/office/officeart/2005/8/layout/list1"/>
    <dgm:cxn modelId="{16A7B378-DE21-4F97-8EDF-17F066685F9B}" type="presOf" srcId="{3BCA2B70-CC81-44BE-B6C1-615A9E6709C7}" destId="{3357C00E-1470-44E9-9ADD-F72D63E75F1E}" srcOrd="0" destOrd="0" presId="urn:microsoft.com/office/officeart/2005/8/layout/list1"/>
    <dgm:cxn modelId="{6A796381-C86F-4E98-B6A0-7CDBA4F8339D}" type="presOf" srcId="{83866949-2115-47A1-A101-26A3E1634C02}" destId="{91FD4FC2-8733-481E-899E-5D5669FA7EF8}" srcOrd="1" destOrd="0" presId="urn:microsoft.com/office/officeart/2005/8/layout/list1"/>
    <dgm:cxn modelId="{0F074F86-60B6-4DEF-8E99-8001215C3022}" type="presOf" srcId="{4CC96813-E498-433F-B307-956DF4E4921F}" destId="{3FC9BA4C-6115-41FA-B9C7-3A32C10A39CE}" srcOrd="0" destOrd="0" presId="urn:microsoft.com/office/officeart/2005/8/layout/list1"/>
    <dgm:cxn modelId="{E4F8E58A-046A-43F5-8DE8-19B5DBF52DFE}" srcId="{EE266B3A-7E14-4AF5-9FD0-280F64334451}" destId="{3BCA2B70-CC81-44BE-B6C1-615A9E6709C7}" srcOrd="0" destOrd="0" parTransId="{6C5BAA7C-3B85-4411-8C4A-ADCD093E44D1}" sibTransId="{59A947E9-1BBB-453C-B907-D66D2B8B8408}"/>
    <dgm:cxn modelId="{D451138E-11D3-4E5C-8975-738885D2F9D9}" srcId="{4CC96813-E498-433F-B307-956DF4E4921F}" destId="{83866949-2115-47A1-A101-26A3E1634C02}" srcOrd="1" destOrd="0" parTransId="{2C90EE73-3398-4A69-90BB-0B802BBA637B}" sibTransId="{D94C9042-1299-42CA-9B37-E86CC80B17CA}"/>
    <dgm:cxn modelId="{FE5FC999-8E4D-4D2A-A25D-245E8AD48BEC}" type="presOf" srcId="{3A480906-5F74-445A-BFC6-F3F11DAC4064}" destId="{0D0DD2B4-84CF-4FFC-BD75-B47BC696B8AD}" srcOrd="0" destOrd="0" presId="urn:microsoft.com/office/officeart/2005/8/layout/list1"/>
    <dgm:cxn modelId="{E5248FB5-4D04-42A6-A199-CF79482E9ADF}" srcId="{4CC96813-E498-433F-B307-956DF4E4921F}" destId="{85E1D3C8-0A7C-406C-BEEE-443A79D654F3}" srcOrd="4" destOrd="0" parTransId="{DA613B86-691A-4C17-9934-6AD0C6F27B27}" sibTransId="{7774DD69-61B2-4215-94E1-2E8B5187CCAF}"/>
    <dgm:cxn modelId="{8DBD19B6-F6BC-42CA-83E4-2D3E0AC84174}" srcId="{4CC96813-E498-433F-B307-956DF4E4921F}" destId="{9E5B0612-5A2E-4F9A-AEA5-E1AF5AAC83C1}" srcOrd="0" destOrd="0" parTransId="{84EC60BB-BAB6-485E-83D3-0242B1C00CB8}" sibTransId="{2EC4301D-0B2A-4581-BF05-B8630F98518D}"/>
    <dgm:cxn modelId="{DF548CB8-9244-439D-893F-263653EAE433}" type="presOf" srcId="{9E5B0612-5A2E-4F9A-AEA5-E1AF5AAC83C1}" destId="{9770E681-B14F-4FAA-982D-BC818BDC3785}" srcOrd="1" destOrd="0" presId="urn:microsoft.com/office/officeart/2005/8/layout/list1"/>
    <dgm:cxn modelId="{882164CF-D304-4F61-B603-582EF36F3712}" type="presOf" srcId="{85E1D3C8-0A7C-406C-BEEE-443A79D654F3}" destId="{B06BDBD7-641B-4C77-A9C4-17F8F64EDD65}" srcOrd="1" destOrd="0" presId="urn:microsoft.com/office/officeart/2005/8/layout/list1"/>
    <dgm:cxn modelId="{EB6ED8DD-CFF9-43A5-9B10-96D449325ECA}" srcId="{EE266B3A-7E14-4AF5-9FD0-280F64334451}" destId="{9D229889-6EA0-4C2A-8BF6-ED6F147D7865}" srcOrd="1" destOrd="0" parTransId="{6AC8A732-C638-40F3-A224-C2D8F79641DB}" sibTransId="{3AE687C1-2999-4880-96E0-37B21269BEFD}"/>
    <dgm:cxn modelId="{733F2FEB-0FD1-4ABC-8B70-FACDA0686D83}" srcId="{EE266B3A-7E14-4AF5-9FD0-280F64334451}" destId="{1CECCCFC-A1BD-4E47-8C0B-3226078666B0}" srcOrd="2" destOrd="0" parTransId="{93C792AB-8C19-47C6-A9E2-91307EE72CEE}" sibTransId="{1ED5A3D6-8AF8-4689-ADEE-079F10BCF450}"/>
    <dgm:cxn modelId="{7224F77A-AE6D-40C7-B914-A574267C46DF}" type="presParOf" srcId="{3FC9BA4C-6115-41FA-B9C7-3A32C10A39CE}" destId="{046737AD-DA5A-4C6F-8D91-6C296407EA4D}" srcOrd="0" destOrd="0" presId="urn:microsoft.com/office/officeart/2005/8/layout/list1"/>
    <dgm:cxn modelId="{0785C4E5-A8B6-4786-96AC-42A1C805E3BF}" type="presParOf" srcId="{046737AD-DA5A-4C6F-8D91-6C296407EA4D}" destId="{1F76DDFD-0C77-42FB-A65A-B8B6A39E17BA}" srcOrd="0" destOrd="0" presId="urn:microsoft.com/office/officeart/2005/8/layout/list1"/>
    <dgm:cxn modelId="{9A94946D-9D47-46E3-BA9F-A4C01909C045}" type="presParOf" srcId="{046737AD-DA5A-4C6F-8D91-6C296407EA4D}" destId="{9770E681-B14F-4FAA-982D-BC818BDC3785}" srcOrd="1" destOrd="0" presId="urn:microsoft.com/office/officeart/2005/8/layout/list1"/>
    <dgm:cxn modelId="{CE3A4B39-1BC0-4E9E-982C-44CAC5C7D0AD}" type="presParOf" srcId="{3FC9BA4C-6115-41FA-B9C7-3A32C10A39CE}" destId="{4CADE5AB-C517-463B-9B82-CCE26BB31836}" srcOrd="1" destOrd="0" presId="urn:microsoft.com/office/officeart/2005/8/layout/list1"/>
    <dgm:cxn modelId="{AFCDFE5B-35BB-4BAE-B8EF-B29EE32182F9}" type="presParOf" srcId="{3FC9BA4C-6115-41FA-B9C7-3A32C10A39CE}" destId="{AA4FD260-BA04-4421-892A-0609A5745214}" srcOrd="2" destOrd="0" presId="urn:microsoft.com/office/officeart/2005/8/layout/list1"/>
    <dgm:cxn modelId="{863E7881-62FF-41DE-9051-D82583D2BDF7}" type="presParOf" srcId="{3FC9BA4C-6115-41FA-B9C7-3A32C10A39CE}" destId="{C1224DD7-3A79-46E7-9BC9-ED0E17FD9B41}" srcOrd="3" destOrd="0" presId="urn:microsoft.com/office/officeart/2005/8/layout/list1"/>
    <dgm:cxn modelId="{9987880D-05B2-4ED7-9D08-0FC9AF1BD109}" type="presParOf" srcId="{3FC9BA4C-6115-41FA-B9C7-3A32C10A39CE}" destId="{5174AD78-E74A-4FEF-B66B-E1CE53867CE2}" srcOrd="4" destOrd="0" presId="urn:microsoft.com/office/officeart/2005/8/layout/list1"/>
    <dgm:cxn modelId="{ECD5EB4C-6941-438C-9AE0-2383E78413E7}" type="presParOf" srcId="{5174AD78-E74A-4FEF-B66B-E1CE53867CE2}" destId="{A5CDC56D-83F1-420B-AA43-38AA109C2FFB}" srcOrd="0" destOrd="0" presId="urn:microsoft.com/office/officeart/2005/8/layout/list1"/>
    <dgm:cxn modelId="{E30CA64C-3648-4232-A297-150FE0B86EC1}" type="presParOf" srcId="{5174AD78-E74A-4FEF-B66B-E1CE53867CE2}" destId="{91FD4FC2-8733-481E-899E-5D5669FA7EF8}" srcOrd="1" destOrd="0" presId="urn:microsoft.com/office/officeart/2005/8/layout/list1"/>
    <dgm:cxn modelId="{E424603D-FAB0-4102-B221-C625E2C11B45}" type="presParOf" srcId="{3FC9BA4C-6115-41FA-B9C7-3A32C10A39CE}" destId="{1E8E7A20-E375-43D4-AE19-16329BD9FD21}" srcOrd="5" destOrd="0" presId="urn:microsoft.com/office/officeart/2005/8/layout/list1"/>
    <dgm:cxn modelId="{1BAF961D-B4FB-4C13-AF9C-1BF1DF7184A3}" type="presParOf" srcId="{3FC9BA4C-6115-41FA-B9C7-3A32C10A39CE}" destId="{141FEB6F-1D50-4284-840D-193BCBF079D1}" srcOrd="6" destOrd="0" presId="urn:microsoft.com/office/officeart/2005/8/layout/list1"/>
    <dgm:cxn modelId="{62DD6625-EB0B-4FE7-A973-53BEAA36A6CB}" type="presParOf" srcId="{3FC9BA4C-6115-41FA-B9C7-3A32C10A39CE}" destId="{9ADDFA0D-3EEA-4F11-A5FA-26C054EFC142}" srcOrd="7" destOrd="0" presId="urn:microsoft.com/office/officeart/2005/8/layout/list1"/>
    <dgm:cxn modelId="{114C0EC3-A947-4F83-AD03-C575D1C5E2F6}" type="presParOf" srcId="{3FC9BA4C-6115-41FA-B9C7-3A32C10A39CE}" destId="{E9245E67-9788-45A0-8D44-45704AD30242}" srcOrd="8" destOrd="0" presId="urn:microsoft.com/office/officeart/2005/8/layout/list1"/>
    <dgm:cxn modelId="{E462E693-DCFA-4F75-932C-19E09DF9D698}" type="presParOf" srcId="{E9245E67-9788-45A0-8D44-45704AD30242}" destId="{0D0DD2B4-84CF-4FFC-BD75-B47BC696B8AD}" srcOrd="0" destOrd="0" presId="urn:microsoft.com/office/officeart/2005/8/layout/list1"/>
    <dgm:cxn modelId="{9E845EBD-4ABF-4148-8398-8F06A80A2E0E}" type="presParOf" srcId="{E9245E67-9788-45A0-8D44-45704AD30242}" destId="{D2C4E26A-E960-44DE-84AA-21EAF3E2663C}" srcOrd="1" destOrd="0" presId="urn:microsoft.com/office/officeart/2005/8/layout/list1"/>
    <dgm:cxn modelId="{06330783-7849-434E-80B7-F636A6E805A7}" type="presParOf" srcId="{3FC9BA4C-6115-41FA-B9C7-3A32C10A39CE}" destId="{80AD0687-1884-439F-A3A6-69F287F0DCBC}" srcOrd="9" destOrd="0" presId="urn:microsoft.com/office/officeart/2005/8/layout/list1"/>
    <dgm:cxn modelId="{907C1E2E-378B-49E9-9DF3-C147CD030ED9}" type="presParOf" srcId="{3FC9BA4C-6115-41FA-B9C7-3A32C10A39CE}" destId="{9D7D63E6-6FF1-48D1-B2BA-41E972D4B89D}" srcOrd="10" destOrd="0" presId="urn:microsoft.com/office/officeart/2005/8/layout/list1"/>
    <dgm:cxn modelId="{C84865B0-2E71-49C5-BDB6-BA5B016A27D7}" type="presParOf" srcId="{3FC9BA4C-6115-41FA-B9C7-3A32C10A39CE}" destId="{E3DDEEF0-3C0A-4F3B-8741-66E7050716D1}" srcOrd="11" destOrd="0" presId="urn:microsoft.com/office/officeart/2005/8/layout/list1"/>
    <dgm:cxn modelId="{6C57F601-51E1-4F41-AFCC-BBB6173AF3DC}" type="presParOf" srcId="{3FC9BA4C-6115-41FA-B9C7-3A32C10A39CE}" destId="{1FBBB66B-DDCA-41FD-B081-D17108E1C321}" srcOrd="12" destOrd="0" presId="urn:microsoft.com/office/officeart/2005/8/layout/list1"/>
    <dgm:cxn modelId="{AAD93E58-7B7B-42FD-B238-C179B30E5CAC}" type="presParOf" srcId="{1FBBB66B-DDCA-41FD-B081-D17108E1C321}" destId="{ADE96F53-EB39-4031-BF43-3B2FA9802662}" srcOrd="0" destOrd="0" presId="urn:microsoft.com/office/officeart/2005/8/layout/list1"/>
    <dgm:cxn modelId="{37B221EB-72F0-4F36-A738-3865D3D0D55F}" type="presParOf" srcId="{1FBBB66B-DDCA-41FD-B081-D17108E1C321}" destId="{198CFABC-6E81-4C1F-8775-0E9E26315EFF}" srcOrd="1" destOrd="0" presId="urn:microsoft.com/office/officeart/2005/8/layout/list1"/>
    <dgm:cxn modelId="{2CCE324E-85A1-4A63-BCD4-5F1C20951034}" type="presParOf" srcId="{3FC9BA4C-6115-41FA-B9C7-3A32C10A39CE}" destId="{8F00CC9C-DB75-4F9D-AB02-D3CC4EA0DC38}" srcOrd="13" destOrd="0" presId="urn:microsoft.com/office/officeart/2005/8/layout/list1"/>
    <dgm:cxn modelId="{A91D45B4-6500-4678-A07A-A4997ACB695A}" type="presParOf" srcId="{3FC9BA4C-6115-41FA-B9C7-3A32C10A39CE}" destId="{3357C00E-1470-44E9-9ADD-F72D63E75F1E}" srcOrd="14" destOrd="0" presId="urn:microsoft.com/office/officeart/2005/8/layout/list1"/>
    <dgm:cxn modelId="{350A81BB-8380-475C-BC4E-E2E18E7D0F29}" type="presParOf" srcId="{3FC9BA4C-6115-41FA-B9C7-3A32C10A39CE}" destId="{D841D43E-455F-4B27-B77D-7BC132F3F55C}" srcOrd="15" destOrd="0" presId="urn:microsoft.com/office/officeart/2005/8/layout/list1"/>
    <dgm:cxn modelId="{25DC62CF-F695-4443-9A21-4C76C65F6E65}" type="presParOf" srcId="{3FC9BA4C-6115-41FA-B9C7-3A32C10A39CE}" destId="{2C5FD3B2-1EDC-450F-B3F5-47BEF1F62577}" srcOrd="16" destOrd="0" presId="urn:microsoft.com/office/officeart/2005/8/layout/list1"/>
    <dgm:cxn modelId="{C7D07FDB-B8D1-4C50-B5A9-0F6329868640}" type="presParOf" srcId="{2C5FD3B2-1EDC-450F-B3F5-47BEF1F62577}" destId="{9914B4EF-A3EB-4FA2-842B-7F2B1488183D}" srcOrd="0" destOrd="0" presId="urn:microsoft.com/office/officeart/2005/8/layout/list1"/>
    <dgm:cxn modelId="{6D27D2D8-3E7F-4904-9CDD-82CF51DB942E}" type="presParOf" srcId="{2C5FD3B2-1EDC-450F-B3F5-47BEF1F62577}" destId="{B06BDBD7-641B-4C77-A9C4-17F8F64EDD65}" srcOrd="1" destOrd="0" presId="urn:microsoft.com/office/officeart/2005/8/layout/list1"/>
    <dgm:cxn modelId="{A7EF488D-50E2-45FF-ABB0-BA6CEB477124}" type="presParOf" srcId="{3FC9BA4C-6115-41FA-B9C7-3A32C10A39CE}" destId="{CA7F9210-F952-4827-B57F-F85DB2C8BBD0}" srcOrd="17" destOrd="0" presId="urn:microsoft.com/office/officeart/2005/8/layout/list1"/>
    <dgm:cxn modelId="{B5FF5946-63A8-49B8-8547-655C68A23156}" type="presParOf" srcId="{3FC9BA4C-6115-41FA-B9C7-3A32C10A39CE}" destId="{0E7B19D7-DD53-459E-9777-498427004C15}"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DD86C9-2122-432B-9945-DFB87A629DD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C19F9F9-2FA3-42BD-8EAA-7315BB1D9FE6}">
      <dgm:prSet/>
      <dgm:spPr/>
      <dgm:t>
        <a:bodyPr/>
        <a:lstStyle/>
        <a:p>
          <a:pPr>
            <a:defRPr cap="all"/>
          </a:pPr>
          <a:r>
            <a:rPr lang="en-US"/>
            <a:t>C++ is not for this!!!</a:t>
          </a:r>
        </a:p>
      </dgm:t>
    </dgm:pt>
    <dgm:pt modelId="{763FA27E-E057-4E32-A784-3EE3497D8B24}" type="parTrans" cxnId="{8345093A-3070-41DC-A1EB-CE0DF57D0705}">
      <dgm:prSet/>
      <dgm:spPr/>
      <dgm:t>
        <a:bodyPr/>
        <a:lstStyle/>
        <a:p>
          <a:endParaRPr lang="en-US"/>
        </a:p>
      </dgm:t>
    </dgm:pt>
    <dgm:pt modelId="{809A5BC3-ADEF-4D8F-AB60-E6118B22B420}" type="sibTrans" cxnId="{8345093A-3070-41DC-A1EB-CE0DF57D0705}">
      <dgm:prSet/>
      <dgm:spPr/>
      <dgm:t>
        <a:bodyPr/>
        <a:lstStyle/>
        <a:p>
          <a:endParaRPr lang="en-US"/>
        </a:p>
      </dgm:t>
    </dgm:pt>
    <dgm:pt modelId="{BD0B789E-DF04-465C-B98B-319C927E88B9}">
      <dgm:prSet/>
      <dgm:spPr/>
      <dgm:t>
        <a:bodyPr/>
        <a:lstStyle/>
        <a:p>
          <a:pPr>
            <a:defRPr cap="all"/>
          </a:pPr>
          <a:r>
            <a:rPr lang="en-US"/>
            <a:t>Better when all group members participate at the same time</a:t>
          </a:r>
        </a:p>
      </dgm:t>
    </dgm:pt>
    <dgm:pt modelId="{B6F4687B-92BE-457F-A352-AD6FE54BFFF6}" type="parTrans" cxnId="{B2FBDADA-F576-4856-8340-A5D921506B18}">
      <dgm:prSet/>
      <dgm:spPr/>
      <dgm:t>
        <a:bodyPr/>
        <a:lstStyle/>
        <a:p>
          <a:endParaRPr lang="en-US"/>
        </a:p>
      </dgm:t>
    </dgm:pt>
    <dgm:pt modelId="{A16F571A-A054-48DB-AA94-A08237638FB6}" type="sibTrans" cxnId="{B2FBDADA-F576-4856-8340-A5D921506B18}">
      <dgm:prSet/>
      <dgm:spPr/>
      <dgm:t>
        <a:bodyPr/>
        <a:lstStyle/>
        <a:p>
          <a:endParaRPr lang="en-US"/>
        </a:p>
      </dgm:t>
    </dgm:pt>
    <dgm:pt modelId="{BAFF2ABC-90FC-4358-8FD8-C68F95F9BC1C}">
      <dgm:prSet/>
      <dgm:spPr/>
      <dgm:t>
        <a:bodyPr/>
        <a:lstStyle/>
        <a:p>
          <a:pPr>
            <a:defRPr cap="all"/>
          </a:pPr>
          <a:r>
            <a:rPr lang="en-US"/>
            <a:t>The benefits of full functionalization</a:t>
          </a:r>
        </a:p>
      </dgm:t>
    </dgm:pt>
    <dgm:pt modelId="{5A8F9707-F7C7-4F3F-9922-B67FED4B9B1D}" type="parTrans" cxnId="{A3A8B5E4-5D7F-46B2-BF98-9F7A65F196D4}">
      <dgm:prSet/>
      <dgm:spPr/>
      <dgm:t>
        <a:bodyPr/>
        <a:lstStyle/>
        <a:p>
          <a:endParaRPr lang="en-US"/>
        </a:p>
      </dgm:t>
    </dgm:pt>
    <dgm:pt modelId="{705F8441-3F51-4274-AA11-0FA6812B4DC4}" type="sibTrans" cxnId="{A3A8B5E4-5D7F-46B2-BF98-9F7A65F196D4}">
      <dgm:prSet/>
      <dgm:spPr/>
      <dgm:t>
        <a:bodyPr/>
        <a:lstStyle/>
        <a:p>
          <a:endParaRPr lang="en-US"/>
        </a:p>
      </dgm:t>
    </dgm:pt>
    <dgm:pt modelId="{9AABAE8D-4CF3-4B29-BB5E-9FEEF14B63CE}" type="pres">
      <dgm:prSet presAssocID="{3EDD86C9-2122-432B-9945-DFB87A629DD1}" presName="root" presStyleCnt="0">
        <dgm:presLayoutVars>
          <dgm:dir/>
          <dgm:resizeHandles val="exact"/>
        </dgm:presLayoutVars>
      </dgm:prSet>
      <dgm:spPr/>
    </dgm:pt>
    <dgm:pt modelId="{77328763-E642-4B82-A0DD-CB2BDBF2D4A2}" type="pres">
      <dgm:prSet presAssocID="{8C19F9F9-2FA3-42BD-8EAA-7315BB1D9FE6}" presName="compNode" presStyleCnt="0"/>
      <dgm:spPr/>
    </dgm:pt>
    <dgm:pt modelId="{6FF630C1-38DB-4F51-BE47-7877B18F00F8}" type="pres">
      <dgm:prSet presAssocID="{8C19F9F9-2FA3-42BD-8EAA-7315BB1D9FE6}" presName="iconBgRect" presStyleLbl="bgShp" presStyleIdx="0" presStyleCnt="3"/>
      <dgm:spPr/>
    </dgm:pt>
    <dgm:pt modelId="{B33BD629-5010-4A9C-AA86-593A0232DA9A}" type="pres">
      <dgm:prSet presAssocID="{8C19F9F9-2FA3-42BD-8EAA-7315BB1D9FE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dd"/>
        </a:ext>
      </dgm:extLst>
    </dgm:pt>
    <dgm:pt modelId="{2A492EEB-10FF-4662-9C74-4D5A7E7D764B}" type="pres">
      <dgm:prSet presAssocID="{8C19F9F9-2FA3-42BD-8EAA-7315BB1D9FE6}" presName="spaceRect" presStyleCnt="0"/>
      <dgm:spPr/>
    </dgm:pt>
    <dgm:pt modelId="{2B43B110-EF7F-458A-BA3B-624E2A0EAAFC}" type="pres">
      <dgm:prSet presAssocID="{8C19F9F9-2FA3-42BD-8EAA-7315BB1D9FE6}" presName="textRect" presStyleLbl="revTx" presStyleIdx="0" presStyleCnt="3">
        <dgm:presLayoutVars>
          <dgm:chMax val="1"/>
          <dgm:chPref val="1"/>
        </dgm:presLayoutVars>
      </dgm:prSet>
      <dgm:spPr/>
    </dgm:pt>
    <dgm:pt modelId="{4A759625-4477-4870-AAB5-3E3C4F3879A2}" type="pres">
      <dgm:prSet presAssocID="{809A5BC3-ADEF-4D8F-AB60-E6118B22B420}" presName="sibTrans" presStyleCnt="0"/>
      <dgm:spPr/>
    </dgm:pt>
    <dgm:pt modelId="{2B22966B-C610-42EA-BE03-B95D4CC5EEB3}" type="pres">
      <dgm:prSet presAssocID="{BD0B789E-DF04-465C-B98B-319C927E88B9}" presName="compNode" presStyleCnt="0"/>
      <dgm:spPr/>
    </dgm:pt>
    <dgm:pt modelId="{06F17DFB-8968-4F93-8B43-ADAB197205D8}" type="pres">
      <dgm:prSet presAssocID="{BD0B789E-DF04-465C-B98B-319C927E88B9}" presName="iconBgRect" presStyleLbl="bgShp" presStyleIdx="1" presStyleCnt="3"/>
      <dgm:spPr/>
    </dgm:pt>
    <dgm:pt modelId="{5C31337D-2518-4EE0-B161-BD69173415BA}" type="pres">
      <dgm:prSet presAssocID="{BD0B789E-DF04-465C-B98B-319C927E88B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FB5EE94E-88B0-4F6A-88AF-D8DB94189AED}" type="pres">
      <dgm:prSet presAssocID="{BD0B789E-DF04-465C-B98B-319C927E88B9}" presName="spaceRect" presStyleCnt="0"/>
      <dgm:spPr/>
    </dgm:pt>
    <dgm:pt modelId="{8B7F08E6-BB16-4213-9269-B0F1A19A5433}" type="pres">
      <dgm:prSet presAssocID="{BD0B789E-DF04-465C-B98B-319C927E88B9}" presName="textRect" presStyleLbl="revTx" presStyleIdx="1" presStyleCnt="3">
        <dgm:presLayoutVars>
          <dgm:chMax val="1"/>
          <dgm:chPref val="1"/>
        </dgm:presLayoutVars>
      </dgm:prSet>
      <dgm:spPr/>
    </dgm:pt>
    <dgm:pt modelId="{E38081BC-1FA3-4AA5-BD31-D9CD6098F8F2}" type="pres">
      <dgm:prSet presAssocID="{A16F571A-A054-48DB-AA94-A08237638FB6}" presName="sibTrans" presStyleCnt="0"/>
      <dgm:spPr/>
    </dgm:pt>
    <dgm:pt modelId="{8C221B3B-D553-46A1-BC51-2C4D55537571}" type="pres">
      <dgm:prSet presAssocID="{BAFF2ABC-90FC-4358-8FD8-C68F95F9BC1C}" presName="compNode" presStyleCnt="0"/>
      <dgm:spPr/>
    </dgm:pt>
    <dgm:pt modelId="{3D678D18-7BD7-42AF-A1B9-5A33F222886E}" type="pres">
      <dgm:prSet presAssocID="{BAFF2ABC-90FC-4358-8FD8-C68F95F9BC1C}" presName="iconBgRect" presStyleLbl="bgShp" presStyleIdx="2" presStyleCnt="3"/>
      <dgm:spPr/>
    </dgm:pt>
    <dgm:pt modelId="{1AE3E074-1F67-4488-B15A-FC4B6D688024}" type="pres">
      <dgm:prSet presAssocID="{BAFF2ABC-90FC-4358-8FD8-C68F95F9BC1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FE97593F-9536-498B-BD30-2AB1BA0EC66B}" type="pres">
      <dgm:prSet presAssocID="{BAFF2ABC-90FC-4358-8FD8-C68F95F9BC1C}" presName="spaceRect" presStyleCnt="0"/>
      <dgm:spPr/>
    </dgm:pt>
    <dgm:pt modelId="{031BC406-3FB0-4050-8583-28D50FE35476}" type="pres">
      <dgm:prSet presAssocID="{BAFF2ABC-90FC-4358-8FD8-C68F95F9BC1C}" presName="textRect" presStyleLbl="revTx" presStyleIdx="2" presStyleCnt="3">
        <dgm:presLayoutVars>
          <dgm:chMax val="1"/>
          <dgm:chPref val="1"/>
        </dgm:presLayoutVars>
      </dgm:prSet>
      <dgm:spPr/>
    </dgm:pt>
  </dgm:ptLst>
  <dgm:cxnLst>
    <dgm:cxn modelId="{8345093A-3070-41DC-A1EB-CE0DF57D0705}" srcId="{3EDD86C9-2122-432B-9945-DFB87A629DD1}" destId="{8C19F9F9-2FA3-42BD-8EAA-7315BB1D9FE6}" srcOrd="0" destOrd="0" parTransId="{763FA27E-E057-4E32-A784-3EE3497D8B24}" sibTransId="{809A5BC3-ADEF-4D8F-AB60-E6118B22B420}"/>
    <dgm:cxn modelId="{CEE4106A-9D6E-4BB3-B504-F5BC1134BBA0}" type="presOf" srcId="{8C19F9F9-2FA3-42BD-8EAA-7315BB1D9FE6}" destId="{2B43B110-EF7F-458A-BA3B-624E2A0EAAFC}" srcOrd="0" destOrd="0" presId="urn:microsoft.com/office/officeart/2018/5/layout/IconCircleLabelList"/>
    <dgm:cxn modelId="{38F44D8B-43EC-419E-A48A-D32F9FFDCCC6}" type="presOf" srcId="{3EDD86C9-2122-432B-9945-DFB87A629DD1}" destId="{9AABAE8D-4CF3-4B29-BB5E-9FEEF14B63CE}" srcOrd="0" destOrd="0" presId="urn:microsoft.com/office/officeart/2018/5/layout/IconCircleLabelList"/>
    <dgm:cxn modelId="{78A49ACC-B841-4BC9-852D-34A13CE003D3}" type="presOf" srcId="{BD0B789E-DF04-465C-B98B-319C927E88B9}" destId="{8B7F08E6-BB16-4213-9269-B0F1A19A5433}" srcOrd="0" destOrd="0" presId="urn:microsoft.com/office/officeart/2018/5/layout/IconCircleLabelList"/>
    <dgm:cxn modelId="{B2FBDADA-F576-4856-8340-A5D921506B18}" srcId="{3EDD86C9-2122-432B-9945-DFB87A629DD1}" destId="{BD0B789E-DF04-465C-B98B-319C927E88B9}" srcOrd="1" destOrd="0" parTransId="{B6F4687B-92BE-457F-A352-AD6FE54BFFF6}" sibTransId="{A16F571A-A054-48DB-AA94-A08237638FB6}"/>
    <dgm:cxn modelId="{A3A8B5E4-5D7F-46B2-BF98-9F7A65F196D4}" srcId="{3EDD86C9-2122-432B-9945-DFB87A629DD1}" destId="{BAFF2ABC-90FC-4358-8FD8-C68F95F9BC1C}" srcOrd="2" destOrd="0" parTransId="{5A8F9707-F7C7-4F3F-9922-B67FED4B9B1D}" sibTransId="{705F8441-3F51-4274-AA11-0FA6812B4DC4}"/>
    <dgm:cxn modelId="{90302BEF-E0FE-4223-AC37-D2D6C957CE30}" type="presOf" srcId="{BAFF2ABC-90FC-4358-8FD8-C68F95F9BC1C}" destId="{031BC406-3FB0-4050-8583-28D50FE35476}" srcOrd="0" destOrd="0" presId="urn:microsoft.com/office/officeart/2018/5/layout/IconCircleLabelList"/>
    <dgm:cxn modelId="{DD3D7BE4-A37D-4D1C-99B9-291BABA97F0C}" type="presParOf" srcId="{9AABAE8D-4CF3-4B29-BB5E-9FEEF14B63CE}" destId="{77328763-E642-4B82-A0DD-CB2BDBF2D4A2}" srcOrd="0" destOrd="0" presId="urn:microsoft.com/office/officeart/2018/5/layout/IconCircleLabelList"/>
    <dgm:cxn modelId="{7ED916C2-7426-4FFC-BEBB-4BC8E120BF88}" type="presParOf" srcId="{77328763-E642-4B82-A0DD-CB2BDBF2D4A2}" destId="{6FF630C1-38DB-4F51-BE47-7877B18F00F8}" srcOrd="0" destOrd="0" presId="urn:microsoft.com/office/officeart/2018/5/layout/IconCircleLabelList"/>
    <dgm:cxn modelId="{ADCCB914-287A-4462-8423-7327844C1968}" type="presParOf" srcId="{77328763-E642-4B82-A0DD-CB2BDBF2D4A2}" destId="{B33BD629-5010-4A9C-AA86-593A0232DA9A}" srcOrd="1" destOrd="0" presId="urn:microsoft.com/office/officeart/2018/5/layout/IconCircleLabelList"/>
    <dgm:cxn modelId="{D2542FFC-C457-46E7-9DAD-ACFC33FBD6E8}" type="presParOf" srcId="{77328763-E642-4B82-A0DD-CB2BDBF2D4A2}" destId="{2A492EEB-10FF-4662-9C74-4D5A7E7D764B}" srcOrd="2" destOrd="0" presId="urn:microsoft.com/office/officeart/2018/5/layout/IconCircleLabelList"/>
    <dgm:cxn modelId="{C2492D5F-1D31-4787-857F-26A076641EC6}" type="presParOf" srcId="{77328763-E642-4B82-A0DD-CB2BDBF2D4A2}" destId="{2B43B110-EF7F-458A-BA3B-624E2A0EAAFC}" srcOrd="3" destOrd="0" presId="urn:microsoft.com/office/officeart/2018/5/layout/IconCircleLabelList"/>
    <dgm:cxn modelId="{7C81B71B-6FC3-415F-814A-FEADBE916DAD}" type="presParOf" srcId="{9AABAE8D-4CF3-4B29-BB5E-9FEEF14B63CE}" destId="{4A759625-4477-4870-AAB5-3E3C4F3879A2}" srcOrd="1" destOrd="0" presId="urn:microsoft.com/office/officeart/2018/5/layout/IconCircleLabelList"/>
    <dgm:cxn modelId="{55F1001F-D35F-421F-9FFD-CA4DD13A6C3B}" type="presParOf" srcId="{9AABAE8D-4CF3-4B29-BB5E-9FEEF14B63CE}" destId="{2B22966B-C610-42EA-BE03-B95D4CC5EEB3}" srcOrd="2" destOrd="0" presId="urn:microsoft.com/office/officeart/2018/5/layout/IconCircleLabelList"/>
    <dgm:cxn modelId="{DBF12929-03A1-4F31-9DA2-CF205E535D79}" type="presParOf" srcId="{2B22966B-C610-42EA-BE03-B95D4CC5EEB3}" destId="{06F17DFB-8968-4F93-8B43-ADAB197205D8}" srcOrd="0" destOrd="0" presId="urn:microsoft.com/office/officeart/2018/5/layout/IconCircleLabelList"/>
    <dgm:cxn modelId="{C8F65E3B-B985-4DAC-B42F-67676E406FA9}" type="presParOf" srcId="{2B22966B-C610-42EA-BE03-B95D4CC5EEB3}" destId="{5C31337D-2518-4EE0-B161-BD69173415BA}" srcOrd="1" destOrd="0" presId="urn:microsoft.com/office/officeart/2018/5/layout/IconCircleLabelList"/>
    <dgm:cxn modelId="{64A174C1-FF8D-4281-BC31-09A2FF72B5CC}" type="presParOf" srcId="{2B22966B-C610-42EA-BE03-B95D4CC5EEB3}" destId="{FB5EE94E-88B0-4F6A-88AF-D8DB94189AED}" srcOrd="2" destOrd="0" presId="urn:microsoft.com/office/officeart/2018/5/layout/IconCircleLabelList"/>
    <dgm:cxn modelId="{17C9E931-C8D7-4C81-B6C0-082960BD211E}" type="presParOf" srcId="{2B22966B-C610-42EA-BE03-B95D4CC5EEB3}" destId="{8B7F08E6-BB16-4213-9269-B0F1A19A5433}" srcOrd="3" destOrd="0" presId="urn:microsoft.com/office/officeart/2018/5/layout/IconCircleLabelList"/>
    <dgm:cxn modelId="{0F8C1271-4445-4A05-B719-9A71D56DFE40}" type="presParOf" srcId="{9AABAE8D-4CF3-4B29-BB5E-9FEEF14B63CE}" destId="{E38081BC-1FA3-4AA5-BD31-D9CD6098F8F2}" srcOrd="3" destOrd="0" presId="urn:microsoft.com/office/officeart/2018/5/layout/IconCircleLabelList"/>
    <dgm:cxn modelId="{C8DEFAD5-0AFB-47F8-B136-EF80602BB453}" type="presParOf" srcId="{9AABAE8D-4CF3-4B29-BB5E-9FEEF14B63CE}" destId="{8C221B3B-D553-46A1-BC51-2C4D55537571}" srcOrd="4" destOrd="0" presId="urn:microsoft.com/office/officeart/2018/5/layout/IconCircleLabelList"/>
    <dgm:cxn modelId="{7814E0C0-CF2C-469C-8E8C-AE947F6B9FEA}" type="presParOf" srcId="{8C221B3B-D553-46A1-BC51-2C4D55537571}" destId="{3D678D18-7BD7-42AF-A1B9-5A33F222886E}" srcOrd="0" destOrd="0" presId="urn:microsoft.com/office/officeart/2018/5/layout/IconCircleLabelList"/>
    <dgm:cxn modelId="{05E46988-63CD-4643-9317-016B98063DAC}" type="presParOf" srcId="{8C221B3B-D553-46A1-BC51-2C4D55537571}" destId="{1AE3E074-1F67-4488-B15A-FC4B6D688024}" srcOrd="1" destOrd="0" presId="urn:microsoft.com/office/officeart/2018/5/layout/IconCircleLabelList"/>
    <dgm:cxn modelId="{10CDB098-567E-467B-9F5D-177D08E217F5}" type="presParOf" srcId="{8C221B3B-D553-46A1-BC51-2C4D55537571}" destId="{FE97593F-9536-498B-BD30-2AB1BA0EC66B}" srcOrd="2" destOrd="0" presId="urn:microsoft.com/office/officeart/2018/5/layout/IconCircleLabelList"/>
    <dgm:cxn modelId="{C6C2975F-4BB2-46D1-81E1-CC98DDA74ED5}" type="presParOf" srcId="{8C221B3B-D553-46A1-BC51-2C4D55537571}" destId="{031BC406-3FB0-4050-8583-28D50FE3547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C4C29-BE90-44FB-8AC7-58AF9D8EC97E}">
      <dsp:nvSpPr>
        <dsp:cNvPr id="0" name=""/>
        <dsp:cNvSpPr/>
      </dsp:nvSpPr>
      <dsp:spPr>
        <a:xfrm>
          <a:off x="679050" y="319418"/>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4D3129-5582-4C11-BEA1-BB65CE3D261F}">
      <dsp:nvSpPr>
        <dsp:cNvPr id="0" name=""/>
        <dsp:cNvSpPr/>
      </dsp:nvSpPr>
      <dsp:spPr>
        <a:xfrm>
          <a:off x="1081237" y="72160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B6FD4D-5605-4E09-8F7C-331002234AED}">
      <dsp:nvSpPr>
        <dsp:cNvPr id="0" name=""/>
        <dsp:cNvSpPr/>
      </dsp:nvSpPr>
      <dsp:spPr>
        <a:xfrm>
          <a:off x="75768" y="2794419"/>
          <a:ext cx="3093750" cy="123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Crazy eight (often called the original Uno) is a classic game that involves multiple players and a standard 52-card deck. It is game that was invented in the 1930s for mentally unstable soldiers from the United States Military. In this day and age, it has become an entertaining card game.</a:t>
          </a:r>
        </a:p>
      </dsp:txBody>
      <dsp:txXfrm>
        <a:off x="75768" y="2794419"/>
        <a:ext cx="3093750" cy="1237500"/>
      </dsp:txXfrm>
    </dsp:sp>
    <dsp:sp modelId="{7CE8977E-2B7E-484B-9363-EBD21DDEE150}">
      <dsp:nvSpPr>
        <dsp:cNvPr id="0" name=""/>
        <dsp:cNvSpPr/>
      </dsp:nvSpPr>
      <dsp:spPr>
        <a:xfrm>
          <a:off x="4314206" y="319418"/>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09A7C2-70F5-4175-8607-FAD492534230}">
      <dsp:nvSpPr>
        <dsp:cNvPr id="0" name=""/>
        <dsp:cNvSpPr/>
      </dsp:nvSpPr>
      <dsp:spPr>
        <a:xfrm>
          <a:off x="4716393" y="72160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535940-BDCD-4B56-9A63-338FBEBE515F}">
      <dsp:nvSpPr>
        <dsp:cNvPr id="0" name=""/>
        <dsp:cNvSpPr/>
      </dsp:nvSpPr>
      <dsp:spPr>
        <a:xfrm>
          <a:off x="3710925" y="2794419"/>
          <a:ext cx="3093750" cy="123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The version we made here involves two players each dealt eight cards with a draw pile and a discard pile. The objective of this game, like the famous game Uno is to get rid of all your cards.   </a:t>
          </a:r>
        </a:p>
      </dsp:txBody>
      <dsp:txXfrm>
        <a:off x="3710925" y="2794419"/>
        <a:ext cx="3093750" cy="1237500"/>
      </dsp:txXfrm>
    </dsp:sp>
    <dsp:sp modelId="{9CC95304-CBA2-4A45-94C5-44FEF17DD401}">
      <dsp:nvSpPr>
        <dsp:cNvPr id="0" name=""/>
        <dsp:cNvSpPr/>
      </dsp:nvSpPr>
      <dsp:spPr>
        <a:xfrm>
          <a:off x="7949362" y="319418"/>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56E89E-BA84-4143-AE19-386F6155F2C5}">
      <dsp:nvSpPr>
        <dsp:cNvPr id="0" name=""/>
        <dsp:cNvSpPr/>
      </dsp:nvSpPr>
      <dsp:spPr>
        <a:xfrm>
          <a:off x="8351550" y="72160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C42779-AF69-4BD2-95DA-C202B1A3AB5E}">
      <dsp:nvSpPr>
        <dsp:cNvPr id="0" name=""/>
        <dsp:cNvSpPr/>
      </dsp:nvSpPr>
      <dsp:spPr>
        <a:xfrm>
          <a:off x="7346081" y="2794419"/>
          <a:ext cx="3093750" cy="123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Let's show you how it works...</a:t>
          </a:r>
        </a:p>
      </dsp:txBody>
      <dsp:txXfrm>
        <a:off x="7346081" y="2794419"/>
        <a:ext cx="3093750" cy="1237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341DEB-08C0-4D23-867C-00F64613F417}">
      <dsp:nvSpPr>
        <dsp:cNvPr id="0" name=""/>
        <dsp:cNvSpPr/>
      </dsp:nvSpPr>
      <dsp:spPr>
        <a:xfrm>
          <a:off x="1963800" y="289397"/>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D473E7-5957-4B5B-93BE-1699F44165E0}">
      <dsp:nvSpPr>
        <dsp:cNvPr id="0" name=""/>
        <dsp:cNvSpPr/>
      </dsp:nvSpPr>
      <dsp:spPr>
        <a:xfrm>
          <a:off x="559800" y="196361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Class deck</a:t>
          </a:r>
        </a:p>
      </dsp:txBody>
      <dsp:txXfrm>
        <a:off x="559800" y="1963617"/>
        <a:ext cx="4320000" cy="648000"/>
      </dsp:txXfrm>
    </dsp:sp>
    <dsp:sp modelId="{8D261F65-1F0D-42DA-AAF9-6CFF9FF88EC4}">
      <dsp:nvSpPr>
        <dsp:cNvPr id="0" name=""/>
        <dsp:cNvSpPr/>
      </dsp:nvSpPr>
      <dsp:spPr>
        <a:xfrm>
          <a:off x="559800" y="2687068"/>
          <a:ext cx="4320000" cy="1374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Shuffle</a:t>
          </a:r>
        </a:p>
        <a:p>
          <a:pPr marL="0" lvl="0" indent="0" algn="ctr" defTabSz="755650">
            <a:lnSpc>
              <a:spcPct val="90000"/>
            </a:lnSpc>
            <a:spcBef>
              <a:spcPct val="0"/>
            </a:spcBef>
            <a:spcAft>
              <a:spcPct val="35000"/>
            </a:spcAft>
            <a:buNone/>
          </a:pPr>
          <a:r>
            <a:rPr lang="en-US" sz="1700" kern="1200"/>
            <a:t>Const suits, ranks instead of 2 dimensional arrays (populate deck)</a:t>
          </a:r>
        </a:p>
      </dsp:txBody>
      <dsp:txXfrm>
        <a:off x="559800" y="2687068"/>
        <a:ext cx="4320000" cy="1374871"/>
      </dsp:txXfrm>
    </dsp:sp>
    <dsp:sp modelId="{BAE7D034-180D-45CD-8BC7-DF6974ACE266}">
      <dsp:nvSpPr>
        <dsp:cNvPr id="0" name=""/>
        <dsp:cNvSpPr/>
      </dsp:nvSpPr>
      <dsp:spPr>
        <a:xfrm>
          <a:off x="7039800" y="289397"/>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CCC6E2-254C-4836-AF3D-1863C3DDCBEA}">
      <dsp:nvSpPr>
        <dsp:cNvPr id="0" name=""/>
        <dsp:cNvSpPr/>
      </dsp:nvSpPr>
      <dsp:spPr>
        <a:xfrm>
          <a:off x="5635800" y="196361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Arrange deck</a:t>
          </a:r>
        </a:p>
      </dsp:txBody>
      <dsp:txXfrm>
        <a:off x="5635800" y="1963617"/>
        <a:ext cx="4320000" cy="648000"/>
      </dsp:txXfrm>
    </dsp:sp>
    <dsp:sp modelId="{0AF0E1B6-6F20-4467-A97A-99E46251DC49}">
      <dsp:nvSpPr>
        <dsp:cNvPr id="0" name=""/>
        <dsp:cNvSpPr/>
      </dsp:nvSpPr>
      <dsp:spPr>
        <a:xfrm>
          <a:off x="5635800" y="2687068"/>
          <a:ext cx="4320000" cy="1374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Deal cards</a:t>
          </a:r>
        </a:p>
        <a:p>
          <a:pPr marL="0" lvl="0" indent="0" algn="ctr" defTabSz="755650">
            <a:lnSpc>
              <a:spcPct val="90000"/>
            </a:lnSpc>
            <a:spcBef>
              <a:spcPct val="0"/>
            </a:spcBef>
            <a:spcAft>
              <a:spcPct val="35000"/>
            </a:spcAft>
            <a:buNone/>
          </a:pPr>
          <a:r>
            <a:rPr lang="en-US" sz="1700" kern="1200"/>
            <a:t>Play card (add card, rem card – why spaces were chosen)</a:t>
          </a:r>
        </a:p>
        <a:p>
          <a:pPr marL="0" lvl="0" indent="0" algn="ctr" defTabSz="755650">
            <a:lnSpc>
              <a:spcPct val="90000"/>
            </a:lnSpc>
            <a:spcBef>
              <a:spcPct val="0"/>
            </a:spcBef>
            <a:spcAft>
              <a:spcPct val="35000"/>
            </a:spcAft>
            <a:buNone/>
          </a:pPr>
          <a:r>
            <a:rPr lang="en-US" sz="1700" kern="1200"/>
            <a:t>Discard pile (pile) and a draw pile (main) (one increments and one decrements)</a:t>
          </a:r>
        </a:p>
      </dsp:txBody>
      <dsp:txXfrm>
        <a:off x="5635800" y="2687068"/>
        <a:ext cx="4320000" cy="13748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FD260-BA04-4421-892A-0609A5745214}">
      <dsp:nvSpPr>
        <dsp:cNvPr id="0" name=""/>
        <dsp:cNvSpPr/>
      </dsp:nvSpPr>
      <dsp:spPr>
        <a:xfrm>
          <a:off x="0" y="326271"/>
          <a:ext cx="4834021" cy="352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70E681-B14F-4FAA-982D-BC818BDC3785}">
      <dsp:nvSpPr>
        <dsp:cNvPr id="0" name=""/>
        <dsp:cNvSpPr/>
      </dsp:nvSpPr>
      <dsp:spPr>
        <a:xfrm>
          <a:off x="241701" y="119631"/>
          <a:ext cx="3383814" cy="41328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900" tIns="0" rIns="127900" bIns="0" numCol="1" spcCol="1270" anchor="ctr" anchorCtr="0">
          <a:noAutofit/>
        </a:bodyPr>
        <a:lstStyle/>
        <a:p>
          <a:pPr marL="0" lvl="0" indent="0" algn="l" defTabSz="622300">
            <a:lnSpc>
              <a:spcPct val="90000"/>
            </a:lnSpc>
            <a:spcBef>
              <a:spcPct val="0"/>
            </a:spcBef>
            <a:spcAft>
              <a:spcPct val="35000"/>
            </a:spcAft>
            <a:buNone/>
          </a:pPr>
          <a:r>
            <a:rPr lang="en-US" sz="1400" kern="1200"/>
            <a:t>IsMatchingSuit</a:t>
          </a:r>
        </a:p>
      </dsp:txBody>
      <dsp:txXfrm>
        <a:off x="261876" y="139806"/>
        <a:ext cx="3343464" cy="372930"/>
      </dsp:txXfrm>
    </dsp:sp>
    <dsp:sp modelId="{141FEB6F-1D50-4284-840D-193BCBF079D1}">
      <dsp:nvSpPr>
        <dsp:cNvPr id="0" name=""/>
        <dsp:cNvSpPr/>
      </dsp:nvSpPr>
      <dsp:spPr>
        <a:xfrm>
          <a:off x="0" y="961311"/>
          <a:ext cx="4834021" cy="352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FD4FC2-8733-481E-899E-5D5669FA7EF8}">
      <dsp:nvSpPr>
        <dsp:cNvPr id="0" name=""/>
        <dsp:cNvSpPr/>
      </dsp:nvSpPr>
      <dsp:spPr>
        <a:xfrm>
          <a:off x="241701" y="754671"/>
          <a:ext cx="3383814" cy="41328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900" tIns="0" rIns="127900" bIns="0" numCol="1" spcCol="1270" anchor="ctr" anchorCtr="0">
          <a:noAutofit/>
        </a:bodyPr>
        <a:lstStyle/>
        <a:p>
          <a:pPr marL="0" lvl="0" indent="0" algn="l" defTabSz="622300">
            <a:lnSpc>
              <a:spcPct val="90000"/>
            </a:lnSpc>
            <a:spcBef>
              <a:spcPct val="0"/>
            </a:spcBef>
            <a:spcAft>
              <a:spcPct val="35000"/>
            </a:spcAft>
            <a:buNone/>
          </a:pPr>
          <a:r>
            <a:rPr lang="en-US" sz="1400" kern="1200"/>
            <a:t>IsMatchingRank</a:t>
          </a:r>
        </a:p>
      </dsp:txBody>
      <dsp:txXfrm>
        <a:off x="261876" y="774846"/>
        <a:ext cx="3343464" cy="372930"/>
      </dsp:txXfrm>
    </dsp:sp>
    <dsp:sp modelId="{9D7D63E6-6FF1-48D1-B2BA-41E972D4B89D}">
      <dsp:nvSpPr>
        <dsp:cNvPr id="0" name=""/>
        <dsp:cNvSpPr/>
      </dsp:nvSpPr>
      <dsp:spPr>
        <a:xfrm>
          <a:off x="0" y="1596351"/>
          <a:ext cx="4834021" cy="352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C4E26A-E960-44DE-84AA-21EAF3E2663C}">
      <dsp:nvSpPr>
        <dsp:cNvPr id="0" name=""/>
        <dsp:cNvSpPr/>
      </dsp:nvSpPr>
      <dsp:spPr>
        <a:xfrm>
          <a:off x="241701" y="1389711"/>
          <a:ext cx="3383814" cy="41328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900" tIns="0" rIns="127900" bIns="0" numCol="1" spcCol="1270" anchor="ctr" anchorCtr="0">
          <a:noAutofit/>
        </a:bodyPr>
        <a:lstStyle/>
        <a:p>
          <a:pPr marL="0" lvl="0" indent="0" algn="l" defTabSz="622300">
            <a:lnSpc>
              <a:spcPct val="90000"/>
            </a:lnSpc>
            <a:spcBef>
              <a:spcPct val="0"/>
            </a:spcBef>
            <a:spcAft>
              <a:spcPct val="35000"/>
            </a:spcAft>
            <a:buNone/>
          </a:pPr>
          <a:r>
            <a:rPr lang="en-US" sz="1400" kern="1200"/>
            <a:t>DrawCard</a:t>
          </a:r>
        </a:p>
      </dsp:txBody>
      <dsp:txXfrm>
        <a:off x="261876" y="1409886"/>
        <a:ext cx="3343464" cy="372930"/>
      </dsp:txXfrm>
    </dsp:sp>
    <dsp:sp modelId="{3357C00E-1470-44E9-9ADD-F72D63E75F1E}">
      <dsp:nvSpPr>
        <dsp:cNvPr id="0" name=""/>
        <dsp:cNvSpPr/>
      </dsp:nvSpPr>
      <dsp:spPr>
        <a:xfrm>
          <a:off x="0" y="2231391"/>
          <a:ext cx="4834021" cy="1058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5174" tIns="291592" rIns="37517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Skip</a:t>
          </a:r>
        </a:p>
        <a:p>
          <a:pPr marL="114300" lvl="1" indent="-114300" algn="l" defTabSz="622300">
            <a:lnSpc>
              <a:spcPct val="90000"/>
            </a:lnSpc>
            <a:spcBef>
              <a:spcPct val="0"/>
            </a:spcBef>
            <a:spcAft>
              <a:spcPct val="15000"/>
            </a:spcAft>
            <a:buChar char="•"/>
          </a:pPr>
          <a:r>
            <a:rPr lang="en-US" sz="1400" kern="1200"/>
            <a:t>Draw2</a:t>
          </a:r>
        </a:p>
        <a:p>
          <a:pPr marL="114300" lvl="1" indent="-114300" algn="l" defTabSz="622300">
            <a:lnSpc>
              <a:spcPct val="90000"/>
            </a:lnSpc>
            <a:spcBef>
              <a:spcPct val="0"/>
            </a:spcBef>
            <a:spcAft>
              <a:spcPct val="15000"/>
            </a:spcAft>
            <a:buChar char="•"/>
          </a:pPr>
          <a:r>
            <a:rPr lang="en-US" sz="1400" kern="1200"/>
            <a:t>eight</a:t>
          </a:r>
        </a:p>
      </dsp:txBody>
      <dsp:txXfrm>
        <a:off x="0" y="2231391"/>
        <a:ext cx="4834021" cy="1058400"/>
      </dsp:txXfrm>
    </dsp:sp>
    <dsp:sp modelId="{198CFABC-6E81-4C1F-8775-0E9E26315EFF}">
      <dsp:nvSpPr>
        <dsp:cNvPr id="0" name=""/>
        <dsp:cNvSpPr/>
      </dsp:nvSpPr>
      <dsp:spPr>
        <a:xfrm>
          <a:off x="241701" y="2024751"/>
          <a:ext cx="3383814" cy="41328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900" tIns="0" rIns="127900" bIns="0" numCol="1" spcCol="1270" anchor="ctr" anchorCtr="0">
          <a:noAutofit/>
        </a:bodyPr>
        <a:lstStyle/>
        <a:p>
          <a:pPr marL="0" lvl="0" indent="0" algn="l" defTabSz="622300">
            <a:lnSpc>
              <a:spcPct val="90000"/>
            </a:lnSpc>
            <a:spcBef>
              <a:spcPct val="0"/>
            </a:spcBef>
            <a:spcAft>
              <a:spcPct val="35000"/>
            </a:spcAft>
            <a:buNone/>
          </a:pPr>
          <a:r>
            <a:rPr lang="en-US" sz="1400" kern="1200"/>
            <a:t>Specials</a:t>
          </a:r>
        </a:p>
      </dsp:txBody>
      <dsp:txXfrm>
        <a:off x="261876" y="2044926"/>
        <a:ext cx="3343464" cy="372930"/>
      </dsp:txXfrm>
    </dsp:sp>
    <dsp:sp modelId="{0E7B19D7-DD53-459E-9777-498427004C15}">
      <dsp:nvSpPr>
        <dsp:cNvPr id="0" name=""/>
        <dsp:cNvSpPr/>
      </dsp:nvSpPr>
      <dsp:spPr>
        <a:xfrm>
          <a:off x="0" y="3572031"/>
          <a:ext cx="4834021" cy="352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6BDBD7-641B-4C77-A9C4-17F8F64EDD65}">
      <dsp:nvSpPr>
        <dsp:cNvPr id="0" name=""/>
        <dsp:cNvSpPr/>
      </dsp:nvSpPr>
      <dsp:spPr>
        <a:xfrm>
          <a:off x="241701" y="3365391"/>
          <a:ext cx="3383814" cy="41328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900" tIns="0" rIns="127900" bIns="0" numCol="1" spcCol="1270" anchor="ctr" anchorCtr="0">
          <a:noAutofit/>
        </a:bodyPr>
        <a:lstStyle/>
        <a:p>
          <a:pPr marL="0" lvl="0" indent="0" algn="l" defTabSz="622300">
            <a:lnSpc>
              <a:spcPct val="90000"/>
            </a:lnSpc>
            <a:spcBef>
              <a:spcPct val="0"/>
            </a:spcBef>
            <a:spcAft>
              <a:spcPct val="35000"/>
            </a:spcAft>
            <a:buNone/>
          </a:pPr>
          <a:r>
            <a:rPr lang="en-US" sz="1400" kern="1200"/>
            <a:t>SwitchbetweenPlayeers(currCount)</a:t>
          </a:r>
        </a:p>
      </dsp:txBody>
      <dsp:txXfrm>
        <a:off x="261876" y="3385566"/>
        <a:ext cx="3343464" cy="3729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630C1-38DB-4F51-BE47-7877B18F00F8}">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3BD629-5010-4A9C-AA86-593A0232DA9A}">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43B110-EF7F-458A-BA3B-624E2A0EAAFC}">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 is not for this!!!</a:t>
          </a:r>
        </a:p>
      </dsp:txBody>
      <dsp:txXfrm>
        <a:off x="75768" y="3053169"/>
        <a:ext cx="3093750" cy="720000"/>
      </dsp:txXfrm>
    </dsp:sp>
    <dsp:sp modelId="{06F17DFB-8968-4F93-8B43-ADAB197205D8}">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31337D-2518-4EE0-B161-BD69173415BA}">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7F08E6-BB16-4213-9269-B0F1A19A5433}">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Better when all group members participate at the same time</a:t>
          </a:r>
        </a:p>
      </dsp:txBody>
      <dsp:txXfrm>
        <a:off x="3710925" y="3053169"/>
        <a:ext cx="3093750" cy="720000"/>
      </dsp:txXfrm>
    </dsp:sp>
    <dsp:sp modelId="{3D678D18-7BD7-42AF-A1B9-5A33F222886E}">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E3E074-1F67-4488-B15A-FC4B6D688024}">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1BC406-3FB0-4050-8583-28D50FE35476}">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The benefits of full functionalization</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12/15/2023</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352322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12/15/2023</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71176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12/15/2023</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58317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12/15/2023</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86688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12/15/2023</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94713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12/15/2023</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70895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12/15/2023</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11595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12/15/2023</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9925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12/15/2023</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02261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12/15/2023</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39573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12/15/2023</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56823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12/15/2023</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1071274020"/>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descr="Text Bubble">
            <a:extLst>
              <a:ext uri="{FF2B5EF4-FFF2-40B4-BE49-F238E27FC236}">
                <a16:creationId xmlns:a16="http://schemas.microsoft.com/office/drawing/2014/main" id="{945D3593-D4E3-5BFE-A4D1-BBD65EF2BB4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20" y="10"/>
            <a:ext cx="12191980" cy="6857990"/>
          </a:xfrm>
          <a:prstGeom prst="rect">
            <a:avLst/>
          </a:prstGeom>
          <a:ln w="28575">
            <a:noFill/>
          </a:ln>
        </p:spPr>
      </p:pic>
      <p:sp>
        <p:nvSpPr>
          <p:cNvPr id="28" name="Rectangle 27">
            <a:extLst>
              <a:ext uri="{FF2B5EF4-FFF2-40B4-BE49-F238E27FC236}">
                <a16:creationId xmlns:a16="http://schemas.microsoft.com/office/drawing/2014/main" id="{7582D135-987B-4B60-98DD-FCAC2EBE0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8045" y="0"/>
            <a:ext cx="7603955" cy="6858000"/>
          </a:xfrm>
          <a:prstGeom prst="rect">
            <a:avLst/>
          </a:prstGeom>
          <a:gradFill>
            <a:gsLst>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A27EED08-F758-428D-92F0-868A12EC7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9396" y="247167"/>
            <a:ext cx="1842604" cy="277779"/>
          </a:xfrm>
          <a:custGeom>
            <a:avLst/>
            <a:gdLst>
              <a:gd name="connsiteX0" fmla="*/ 180458 w 1842604"/>
              <a:gd name="connsiteY0" fmla="*/ 0 h 277779"/>
              <a:gd name="connsiteX1" fmla="*/ 419222 w 1842604"/>
              <a:gd name="connsiteY1" fmla="*/ 238761 h 277779"/>
              <a:gd name="connsiteX2" fmla="*/ 657984 w 1842604"/>
              <a:gd name="connsiteY2" fmla="*/ 0 h 277779"/>
              <a:gd name="connsiteX3" fmla="*/ 896745 w 1842604"/>
              <a:gd name="connsiteY3" fmla="*/ 238761 h 277779"/>
              <a:gd name="connsiteX4" fmla="*/ 1135754 w 1842604"/>
              <a:gd name="connsiteY4" fmla="*/ 0 h 277779"/>
              <a:gd name="connsiteX5" fmla="*/ 1374516 w 1842604"/>
              <a:gd name="connsiteY5" fmla="*/ 238761 h 277779"/>
              <a:gd name="connsiteX6" fmla="*/ 1613277 w 1842604"/>
              <a:gd name="connsiteY6" fmla="*/ 0 h 277779"/>
              <a:gd name="connsiteX7" fmla="*/ 1842604 w 1842604"/>
              <a:gd name="connsiteY7" fmla="*/ 229327 h 277779"/>
              <a:gd name="connsiteX8" fmla="*/ 1842604 w 1842604"/>
              <a:gd name="connsiteY8" fmla="*/ 267829 h 277779"/>
              <a:gd name="connsiteX9" fmla="*/ 1842470 w 1842604"/>
              <a:gd name="connsiteY9" fmla="*/ 267963 h 277779"/>
              <a:gd name="connsiteX10" fmla="*/ 1613277 w 1842604"/>
              <a:gd name="connsiteY10" fmla="*/ 39017 h 277779"/>
              <a:gd name="connsiteX11" fmla="*/ 1374516 w 1842604"/>
              <a:gd name="connsiteY11" fmla="*/ 277779 h 277779"/>
              <a:gd name="connsiteX12" fmla="*/ 1135754 w 1842604"/>
              <a:gd name="connsiteY12" fmla="*/ 39017 h 277779"/>
              <a:gd name="connsiteX13" fmla="*/ 896745 w 1842604"/>
              <a:gd name="connsiteY13" fmla="*/ 277779 h 277779"/>
              <a:gd name="connsiteX14" fmla="*/ 657984 w 1842604"/>
              <a:gd name="connsiteY14" fmla="*/ 39017 h 277779"/>
              <a:gd name="connsiteX15" fmla="*/ 419222 w 1842604"/>
              <a:gd name="connsiteY15" fmla="*/ 277779 h 277779"/>
              <a:gd name="connsiteX16" fmla="*/ 180458 w 1842604"/>
              <a:gd name="connsiteY16" fmla="*/ 39017 h 277779"/>
              <a:gd name="connsiteX17" fmla="*/ 0 w 1842604"/>
              <a:gd name="connsiteY17" fmla="*/ 219283 h 277779"/>
              <a:gd name="connsiteX18" fmla="*/ 0 w 1842604"/>
              <a:gd name="connsiteY18"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42604" h="277779">
                <a:moveTo>
                  <a:pt x="180458" y="0"/>
                </a:moveTo>
                <a:lnTo>
                  <a:pt x="419222" y="238761"/>
                </a:lnTo>
                <a:lnTo>
                  <a:pt x="657984" y="0"/>
                </a:lnTo>
                <a:lnTo>
                  <a:pt x="896745" y="238761"/>
                </a:lnTo>
                <a:lnTo>
                  <a:pt x="1135754" y="0"/>
                </a:lnTo>
                <a:lnTo>
                  <a:pt x="1374516" y="238761"/>
                </a:lnTo>
                <a:lnTo>
                  <a:pt x="1613277" y="0"/>
                </a:lnTo>
                <a:lnTo>
                  <a:pt x="1842604" y="229327"/>
                </a:lnTo>
                <a:lnTo>
                  <a:pt x="1842604" y="267829"/>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rgbClr val="FFFFFF"/>
          </a:solidFill>
          <a:ln w="9525" cap="flat">
            <a:noFill/>
            <a:prstDash val="solid"/>
            <a:miter/>
          </a:ln>
        </p:spPr>
        <p:txBody>
          <a:bodyPr wrap="square" rtlCol="0" anchor="ctr">
            <a:noAutofit/>
          </a:bodyPr>
          <a:lstStyle/>
          <a:p>
            <a:endParaRPr lang="en-US"/>
          </a:p>
        </p:txBody>
      </p:sp>
      <p:sp>
        <p:nvSpPr>
          <p:cNvPr id="31" name="Freeform: Shape 30">
            <a:extLst>
              <a:ext uri="{FF2B5EF4-FFF2-40B4-BE49-F238E27FC236}">
                <a16:creationId xmlns:a16="http://schemas.microsoft.com/office/drawing/2014/main" id="{129E7BE5-5357-47DA-9C1C-BFE6E84C3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9396" y="247167"/>
            <a:ext cx="1842604" cy="277779"/>
          </a:xfrm>
          <a:custGeom>
            <a:avLst/>
            <a:gdLst>
              <a:gd name="connsiteX0" fmla="*/ 180458 w 1842604"/>
              <a:gd name="connsiteY0" fmla="*/ 0 h 277779"/>
              <a:gd name="connsiteX1" fmla="*/ 419222 w 1842604"/>
              <a:gd name="connsiteY1" fmla="*/ 238761 h 277779"/>
              <a:gd name="connsiteX2" fmla="*/ 657984 w 1842604"/>
              <a:gd name="connsiteY2" fmla="*/ 0 h 277779"/>
              <a:gd name="connsiteX3" fmla="*/ 896745 w 1842604"/>
              <a:gd name="connsiteY3" fmla="*/ 238761 h 277779"/>
              <a:gd name="connsiteX4" fmla="*/ 1135754 w 1842604"/>
              <a:gd name="connsiteY4" fmla="*/ 0 h 277779"/>
              <a:gd name="connsiteX5" fmla="*/ 1374516 w 1842604"/>
              <a:gd name="connsiteY5" fmla="*/ 238761 h 277779"/>
              <a:gd name="connsiteX6" fmla="*/ 1613277 w 1842604"/>
              <a:gd name="connsiteY6" fmla="*/ 0 h 277779"/>
              <a:gd name="connsiteX7" fmla="*/ 1842604 w 1842604"/>
              <a:gd name="connsiteY7" fmla="*/ 229327 h 277779"/>
              <a:gd name="connsiteX8" fmla="*/ 1842604 w 1842604"/>
              <a:gd name="connsiteY8" fmla="*/ 267829 h 277779"/>
              <a:gd name="connsiteX9" fmla="*/ 1842470 w 1842604"/>
              <a:gd name="connsiteY9" fmla="*/ 267963 h 277779"/>
              <a:gd name="connsiteX10" fmla="*/ 1613277 w 1842604"/>
              <a:gd name="connsiteY10" fmla="*/ 39017 h 277779"/>
              <a:gd name="connsiteX11" fmla="*/ 1374516 w 1842604"/>
              <a:gd name="connsiteY11" fmla="*/ 277779 h 277779"/>
              <a:gd name="connsiteX12" fmla="*/ 1135754 w 1842604"/>
              <a:gd name="connsiteY12" fmla="*/ 39017 h 277779"/>
              <a:gd name="connsiteX13" fmla="*/ 896745 w 1842604"/>
              <a:gd name="connsiteY13" fmla="*/ 277779 h 277779"/>
              <a:gd name="connsiteX14" fmla="*/ 657984 w 1842604"/>
              <a:gd name="connsiteY14" fmla="*/ 39017 h 277779"/>
              <a:gd name="connsiteX15" fmla="*/ 419222 w 1842604"/>
              <a:gd name="connsiteY15" fmla="*/ 277779 h 277779"/>
              <a:gd name="connsiteX16" fmla="*/ 180458 w 1842604"/>
              <a:gd name="connsiteY16" fmla="*/ 39017 h 277779"/>
              <a:gd name="connsiteX17" fmla="*/ 0 w 1842604"/>
              <a:gd name="connsiteY17" fmla="*/ 219283 h 277779"/>
              <a:gd name="connsiteX18" fmla="*/ 0 w 1842604"/>
              <a:gd name="connsiteY18"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42604" h="277779">
                <a:moveTo>
                  <a:pt x="180458" y="0"/>
                </a:moveTo>
                <a:lnTo>
                  <a:pt x="419222" y="238761"/>
                </a:lnTo>
                <a:lnTo>
                  <a:pt x="657984" y="0"/>
                </a:lnTo>
                <a:lnTo>
                  <a:pt x="896745" y="238761"/>
                </a:lnTo>
                <a:lnTo>
                  <a:pt x="1135754" y="0"/>
                </a:lnTo>
                <a:lnTo>
                  <a:pt x="1374516" y="238761"/>
                </a:lnTo>
                <a:lnTo>
                  <a:pt x="1613277" y="0"/>
                </a:lnTo>
                <a:lnTo>
                  <a:pt x="1842604" y="229327"/>
                </a:lnTo>
                <a:lnTo>
                  <a:pt x="1842604" y="267829"/>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9396" y="686902"/>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rgbClr val="FFFFFF"/>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F65A9AF0-FB45-4625-A891-9302AB814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9397" y="686902"/>
            <a:ext cx="1842603" cy="277779"/>
          </a:xfrm>
          <a:custGeom>
            <a:avLst/>
            <a:gdLst>
              <a:gd name="connsiteX0" fmla="*/ 180458 w 1842603"/>
              <a:gd name="connsiteY0" fmla="*/ 0 h 277779"/>
              <a:gd name="connsiteX1" fmla="*/ 419222 w 1842603"/>
              <a:gd name="connsiteY1" fmla="*/ 238761 h 277779"/>
              <a:gd name="connsiteX2" fmla="*/ 657984 w 1842603"/>
              <a:gd name="connsiteY2" fmla="*/ 0 h 277779"/>
              <a:gd name="connsiteX3" fmla="*/ 896745 w 1842603"/>
              <a:gd name="connsiteY3" fmla="*/ 238761 h 277779"/>
              <a:gd name="connsiteX4" fmla="*/ 1135754 w 1842603"/>
              <a:gd name="connsiteY4" fmla="*/ 0 h 277779"/>
              <a:gd name="connsiteX5" fmla="*/ 1374516 w 1842603"/>
              <a:gd name="connsiteY5" fmla="*/ 238761 h 277779"/>
              <a:gd name="connsiteX6" fmla="*/ 1613277 w 1842603"/>
              <a:gd name="connsiteY6" fmla="*/ 0 h 277779"/>
              <a:gd name="connsiteX7" fmla="*/ 1842603 w 1842603"/>
              <a:gd name="connsiteY7" fmla="*/ 229326 h 277779"/>
              <a:gd name="connsiteX8" fmla="*/ 1842603 w 1842603"/>
              <a:gd name="connsiteY8" fmla="*/ 268073 h 277779"/>
              <a:gd name="connsiteX9" fmla="*/ 1842470 w 1842603"/>
              <a:gd name="connsiteY9" fmla="*/ 268208 h 277779"/>
              <a:gd name="connsiteX10" fmla="*/ 1613277 w 1842603"/>
              <a:gd name="connsiteY10" fmla="*/ 39017 h 277779"/>
              <a:gd name="connsiteX11" fmla="*/ 1374516 w 1842603"/>
              <a:gd name="connsiteY11" fmla="*/ 277779 h 277779"/>
              <a:gd name="connsiteX12" fmla="*/ 1135754 w 1842603"/>
              <a:gd name="connsiteY12" fmla="*/ 39017 h 277779"/>
              <a:gd name="connsiteX13" fmla="*/ 896745 w 1842603"/>
              <a:gd name="connsiteY13" fmla="*/ 277779 h 277779"/>
              <a:gd name="connsiteX14" fmla="*/ 657984 w 1842603"/>
              <a:gd name="connsiteY14" fmla="*/ 39017 h 277779"/>
              <a:gd name="connsiteX15" fmla="*/ 419222 w 1842603"/>
              <a:gd name="connsiteY15" fmla="*/ 277779 h 277779"/>
              <a:gd name="connsiteX16" fmla="*/ 180458 w 1842603"/>
              <a:gd name="connsiteY16" fmla="*/ 39017 h 277779"/>
              <a:gd name="connsiteX17" fmla="*/ 0 w 1842603"/>
              <a:gd name="connsiteY17" fmla="*/ 219475 h 277779"/>
              <a:gd name="connsiteX18" fmla="*/ 0 w 1842603"/>
              <a:gd name="connsiteY18"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42603" h="277779">
                <a:moveTo>
                  <a:pt x="180458" y="0"/>
                </a:moveTo>
                <a:lnTo>
                  <a:pt x="419222" y="238761"/>
                </a:lnTo>
                <a:lnTo>
                  <a:pt x="657984" y="0"/>
                </a:lnTo>
                <a:lnTo>
                  <a:pt x="896745" y="238761"/>
                </a:lnTo>
                <a:lnTo>
                  <a:pt x="1135754" y="0"/>
                </a:lnTo>
                <a:lnTo>
                  <a:pt x="1374516" y="238761"/>
                </a:lnTo>
                <a:lnTo>
                  <a:pt x="1613277" y="0"/>
                </a:lnTo>
                <a:lnTo>
                  <a:pt x="1842603" y="229326"/>
                </a:lnTo>
                <a:lnTo>
                  <a:pt x="1842603" y="268073"/>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nvGrpSpPr>
          <p:cNvPr id="21" name="Group 20">
            <a:extLst>
              <a:ext uri="{FF2B5EF4-FFF2-40B4-BE49-F238E27FC236}">
                <a16:creationId xmlns:a16="http://schemas.microsoft.com/office/drawing/2014/main" id="{BB7A900B-006E-46F4-831E-5AABAEE45E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19534" y="1103896"/>
            <a:ext cx="4965868" cy="4598497"/>
            <a:chOff x="1674895" y="1345036"/>
            <a:chExt cx="5428610" cy="4210939"/>
          </a:xfrm>
        </p:grpSpPr>
        <p:sp>
          <p:nvSpPr>
            <p:cNvPr id="22" name="Rectangle 21">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AD33695-C117-4AEE-9AF5-65F13C6CC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5" name="Rectangle 24">
            <a:extLst>
              <a:ext uri="{FF2B5EF4-FFF2-40B4-BE49-F238E27FC236}">
                <a16:creationId xmlns:a16="http://schemas.microsoft.com/office/drawing/2014/main" id="{90A7F83A-9728-4030-8E45-9ECF1ABCC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9081" y="1073782"/>
            <a:ext cx="4860256" cy="452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193242" y="1254952"/>
            <a:ext cx="4324642" cy="2939655"/>
          </a:xfrm>
        </p:spPr>
        <p:txBody>
          <a:bodyPr>
            <a:normAutofit/>
          </a:bodyPr>
          <a:lstStyle/>
          <a:p>
            <a:r>
              <a:rPr lang="en-US" sz="4800" dirty="0">
                <a:latin typeface="Baguet Script"/>
                <a:ea typeface="Source Sans Pro SemiBold"/>
              </a:rPr>
              <a:t>.</a:t>
            </a:r>
          </a:p>
        </p:txBody>
      </p:sp>
      <p:sp>
        <p:nvSpPr>
          <p:cNvPr id="3" name="Subtitle 2"/>
          <p:cNvSpPr>
            <a:spLocks noGrp="1"/>
          </p:cNvSpPr>
          <p:nvPr>
            <p:ph type="subTitle" idx="1"/>
          </p:nvPr>
        </p:nvSpPr>
        <p:spPr>
          <a:xfrm>
            <a:off x="7193242" y="4286683"/>
            <a:ext cx="4324642" cy="1199392"/>
          </a:xfrm>
        </p:spPr>
        <p:txBody>
          <a:bodyPr vert="horz" lIns="91440" tIns="45720" rIns="91440" bIns="45720" rtlCol="0">
            <a:normAutofit/>
          </a:bodyPr>
          <a:lstStyle/>
          <a:p>
            <a:pPr>
              <a:lnSpc>
                <a:spcPct val="100000"/>
              </a:lnSpc>
            </a:pPr>
            <a:r>
              <a:rPr lang="en-US" dirty="0"/>
              <a:t>By Chin </a:t>
            </a:r>
            <a:r>
              <a:rPr lang="en-US" dirty="0" err="1"/>
              <a:t>Michiosy</a:t>
            </a:r>
            <a:r>
              <a:rPr lang="en-US" dirty="0"/>
              <a:t>, Masindi </a:t>
            </a:r>
            <a:r>
              <a:rPr lang="en-US" dirty="0" err="1"/>
              <a:t>nekhubvi</a:t>
            </a:r>
            <a:r>
              <a:rPr lang="en-US" dirty="0"/>
              <a:t>, Josh Everest</a:t>
            </a:r>
            <a:endParaRPr lang="en-US"/>
          </a:p>
        </p:txBody>
      </p:sp>
      <p:sp>
        <p:nvSpPr>
          <p:cNvPr id="27" name="Graphic 212">
            <a:extLst>
              <a:ext uri="{FF2B5EF4-FFF2-40B4-BE49-F238E27FC236}">
                <a16:creationId xmlns:a16="http://schemas.microsoft.com/office/drawing/2014/main" id="{6B3AD2E3-0AAD-4808-835D-6DB434CD30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3629" y="5130707"/>
            <a:ext cx="857096" cy="85709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Graphic 212">
            <a:extLst>
              <a:ext uri="{FF2B5EF4-FFF2-40B4-BE49-F238E27FC236}">
                <a16:creationId xmlns:a16="http://schemas.microsoft.com/office/drawing/2014/main" id="{FF44C53F-67DE-411B-8D73-EEA2966CA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3629" y="5130707"/>
            <a:ext cx="857096" cy="85709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Box 3">
            <a:extLst>
              <a:ext uri="{FF2B5EF4-FFF2-40B4-BE49-F238E27FC236}">
                <a16:creationId xmlns:a16="http://schemas.microsoft.com/office/drawing/2014/main" id="{D389602D-2DDE-BC47-B47B-A6EC66B18D8A}"/>
              </a:ext>
            </a:extLst>
          </p:cNvPr>
          <p:cNvSpPr txBox="1"/>
          <p:nvPr/>
        </p:nvSpPr>
        <p:spPr>
          <a:xfrm>
            <a:off x="7269011" y="2554788"/>
            <a:ext cx="426928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dirty="0">
                <a:latin typeface="Baguet Script"/>
              </a:rPr>
              <a:t>Crazy 8</a:t>
            </a: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173342-3DF4-ED1F-4EC9-29F37DA536EB}"/>
              </a:ext>
            </a:extLst>
          </p:cNvPr>
          <p:cNvSpPr>
            <a:spLocks noGrp="1"/>
          </p:cNvSpPr>
          <p:nvPr>
            <p:ph type="title"/>
          </p:nvPr>
        </p:nvSpPr>
        <p:spPr>
          <a:xfrm>
            <a:off x="1331088" y="565739"/>
            <a:ext cx="9745883" cy="1124949"/>
          </a:xfrm>
        </p:spPr>
        <p:txBody>
          <a:bodyPr>
            <a:normAutofit/>
          </a:bodyPr>
          <a:lstStyle/>
          <a:p>
            <a:r>
              <a:rPr lang="en-US"/>
              <a:t>Overview</a:t>
            </a:r>
          </a:p>
        </p:txBody>
      </p:sp>
      <p:sp>
        <p:nvSpPr>
          <p:cNvPr id="11" name="Freeform: Shape 10">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3" name="Freeform: Shape 12">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D1FF148-6725-4278-A9A8-A9A6A3F26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38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B247507B-4D21-4FF7-B49C-239309CF2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389" y="4752208"/>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Content Placeholder 2">
            <a:extLst>
              <a:ext uri="{FF2B5EF4-FFF2-40B4-BE49-F238E27FC236}">
                <a16:creationId xmlns:a16="http://schemas.microsoft.com/office/drawing/2014/main" id="{B52D645E-9307-1F0F-8C42-CBBB7E920F02}"/>
              </a:ext>
            </a:extLst>
          </p:cNvPr>
          <p:cNvGraphicFramePr>
            <a:graphicFrameLocks noGrp="1"/>
          </p:cNvGraphicFramePr>
          <p:nvPr>
            <p:ph idx="1"/>
            <p:extLst>
              <p:ext uri="{D42A27DB-BD31-4B8C-83A1-F6EECF244321}">
                <p14:modId xmlns:p14="http://schemas.microsoft.com/office/powerpoint/2010/main" val="20035129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773409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537983-0E0D-14F8-9DCD-3DA7949C00FC}"/>
              </a:ext>
            </a:extLst>
          </p:cNvPr>
          <p:cNvSpPr>
            <a:spLocks noGrp="1"/>
          </p:cNvSpPr>
          <p:nvPr>
            <p:ph type="title"/>
          </p:nvPr>
        </p:nvSpPr>
        <p:spPr>
          <a:xfrm>
            <a:off x="1331088" y="565739"/>
            <a:ext cx="9745883" cy="1124949"/>
          </a:xfrm>
        </p:spPr>
        <p:txBody>
          <a:bodyPr>
            <a:normAutofit/>
          </a:bodyPr>
          <a:lstStyle/>
          <a:p>
            <a:r>
              <a:rPr lang="en-US" dirty="0"/>
              <a:t>Card movement </a:t>
            </a:r>
          </a:p>
        </p:txBody>
      </p:sp>
      <p:sp>
        <p:nvSpPr>
          <p:cNvPr id="11" name="Freeform: Shape 10">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3" name="Freeform: Shape 12">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D1FF148-6725-4278-A9A8-A9A6A3F26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38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B247507B-4D21-4FF7-B49C-239309CF2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389" y="4752208"/>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Content Placeholder 2">
            <a:extLst>
              <a:ext uri="{FF2B5EF4-FFF2-40B4-BE49-F238E27FC236}">
                <a16:creationId xmlns:a16="http://schemas.microsoft.com/office/drawing/2014/main" id="{8E60D3EA-F209-1606-98F4-5AF8A09D3DEB}"/>
              </a:ext>
            </a:extLst>
          </p:cNvPr>
          <p:cNvGraphicFramePr>
            <a:graphicFrameLocks noGrp="1"/>
          </p:cNvGraphicFramePr>
          <p:nvPr>
            <p:ph idx="1"/>
            <p:extLst>
              <p:ext uri="{D42A27DB-BD31-4B8C-83A1-F6EECF244321}">
                <p14:modId xmlns:p14="http://schemas.microsoft.com/office/powerpoint/2010/main" val="283138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179006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reeform: Shape 96">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8" name="Freeform: Shape 97">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9" name="Freeform: Shape 98">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00" name="Freeform: Shape 99">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EF6A9D76-CBE6-8553-CA06-E5303ED63842}"/>
              </a:ext>
            </a:extLst>
          </p:cNvPr>
          <p:cNvSpPr>
            <a:spLocks noGrp="1"/>
          </p:cNvSpPr>
          <p:nvPr>
            <p:ph type="title"/>
          </p:nvPr>
        </p:nvSpPr>
        <p:spPr>
          <a:xfrm>
            <a:off x="1861854" y="633046"/>
            <a:ext cx="4834021" cy="1314996"/>
          </a:xfrm>
        </p:spPr>
        <p:txBody>
          <a:bodyPr anchor="b">
            <a:normAutofit/>
          </a:bodyPr>
          <a:lstStyle/>
          <a:p>
            <a:r>
              <a:rPr lang="en-US" dirty="0"/>
              <a:t>Gameplay</a:t>
            </a:r>
          </a:p>
        </p:txBody>
      </p:sp>
      <p:pic>
        <p:nvPicPr>
          <p:cNvPr id="64" name="Picture 63" descr="A screen shot of a computer program&#10;&#10;Description automatically generated">
            <a:extLst>
              <a:ext uri="{FF2B5EF4-FFF2-40B4-BE49-F238E27FC236}">
                <a16:creationId xmlns:a16="http://schemas.microsoft.com/office/drawing/2014/main" id="{04BC1652-2D84-42B5-D7D3-A53FF7E8A4BB}"/>
              </a:ext>
            </a:extLst>
          </p:cNvPr>
          <p:cNvPicPr>
            <a:picLocks noChangeAspect="1"/>
          </p:cNvPicPr>
          <p:nvPr/>
        </p:nvPicPr>
        <p:blipFill>
          <a:blip r:embed="rId2"/>
          <a:stretch>
            <a:fillRect/>
          </a:stretch>
        </p:blipFill>
        <p:spPr>
          <a:xfrm>
            <a:off x="7414027" y="290372"/>
            <a:ext cx="3962500" cy="6176844"/>
          </a:xfrm>
          <a:prstGeom prst="rect">
            <a:avLst/>
          </a:prstGeom>
          <a:ln w="28575">
            <a:solidFill>
              <a:srgbClr val="00B0F0"/>
            </a:solidFill>
          </a:ln>
        </p:spPr>
      </p:pic>
      <p:grpSp>
        <p:nvGrpSpPr>
          <p:cNvPr id="101"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80" name="Freeform: Shape 7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aphicFrame>
        <p:nvGraphicFramePr>
          <p:cNvPr id="25" name="Content Placeholder 2">
            <a:extLst>
              <a:ext uri="{FF2B5EF4-FFF2-40B4-BE49-F238E27FC236}">
                <a16:creationId xmlns:a16="http://schemas.microsoft.com/office/drawing/2014/main" id="{6636A1B2-B825-1E66-2806-62BAF1121F64}"/>
              </a:ext>
            </a:extLst>
          </p:cNvPr>
          <p:cNvGraphicFramePr>
            <a:graphicFrameLocks noGrp="1"/>
          </p:cNvGraphicFramePr>
          <p:nvPr>
            <p:ph idx="1"/>
            <p:extLst>
              <p:ext uri="{D42A27DB-BD31-4B8C-83A1-F6EECF244321}">
                <p14:modId xmlns:p14="http://schemas.microsoft.com/office/powerpoint/2010/main" val="370948426"/>
              </p:ext>
            </p:extLst>
          </p:nvPr>
        </p:nvGraphicFramePr>
        <p:xfrm>
          <a:off x="1861854" y="2125737"/>
          <a:ext cx="4834021" cy="4044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468374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3" name="Rectangle 23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Freeform: Shape 233">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D6767468-6AC2-FBAC-CCEF-7CF29C9F1DE8}"/>
              </a:ext>
            </a:extLst>
          </p:cNvPr>
          <p:cNvSpPr>
            <a:spLocks noGrp="1"/>
          </p:cNvSpPr>
          <p:nvPr>
            <p:ph type="title"/>
          </p:nvPr>
        </p:nvSpPr>
        <p:spPr>
          <a:xfrm>
            <a:off x="2020185" y="633046"/>
            <a:ext cx="4593817" cy="1314996"/>
          </a:xfrm>
        </p:spPr>
        <p:txBody>
          <a:bodyPr anchor="b">
            <a:normAutofit/>
          </a:bodyPr>
          <a:lstStyle/>
          <a:p>
            <a:r>
              <a:rPr lang="en-US" dirty="0"/>
              <a:t>Future work</a:t>
            </a:r>
          </a:p>
        </p:txBody>
      </p:sp>
      <p:sp>
        <p:nvSpPr>
          <p:cNvPr id="235" name="Freeform: Shape 23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36" name="Freeform: Shape 235">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 name="Content Placeholder 2">
            <a:extLst>
              <a:ext uri="{FF2B5EF4-FFF2-40B4-BE49-F238E27FC236}">
                <a16:creationId xmlns:a16="http://schemas.microsoft.com/office/drawing/2014/main" id="{C471259C-D4AE-BC20-FD67-E9604C7D9672}"/>
              </a:ext>
            </a:extLst>
          </p:cNvPr>
          <p:cNvSpPr>
            <a:spLocks noGrp="1"/>
          </p:cNvSpPr>
          <p:nvPr>
            <p:ph idx="1"/>
          </p:nvPr>
        </p:nvSpPr>
        <p:spPr>
          <a:xfrm>
            <a:off x="2020185" y="2125737"/>
            <a:ext cx="4593817" cy="4044463"/>
          </a:xfrm>
        </p:spPr>
        <p:txBody>
          <a:bodyPr vert="horz" lIns="91440" tIns="45720" rIns="91440" bIns="45720" rtlCol="0">
            <a:normAutofit/>
          </a:bodyPr>
          <a:lstStyle/>
          <a:p>
            <a:pPr>
              <a:lnSpc>
                <a:spcPct val="100000"/>
              </a:lnSpc>
            </a:pPr>
            <a:r>
              <a:rPr lang="en-US" sz="1500"/>
              <a:t>Things that did not work:</a:t>
            </a:r>
          </a:p>
          <a:p>
            <a:pPr lvl="1">
              <a:lnSpc>
                <a:spcPct val="100000"/>
              </a:lnSpc>
              <a:buFont typeface="Courier New" panose="020B0604020202020204" pitchFamily="34" charset="0"/>
              <a:buChar char="o"/>
            </a:pPr>
            <a:r>
              <a:rPr lang="en-US" sz="1500"/>
              <a:t>Choosing suit for eight (special function eight)</a:t>
            </a:r>
          </a:p>
          <a:p>
            <a:pPr lvl="1">
              <a:lnSpc>
                <a:spcPct val="100000"/>
              </a:lnSpc>
              <a:buFont typeface="Courier New" panose="020B0604020202020204" pitchFamily="34" charset="0"/>
              <a:buChar char="o"/>
            </a:pPr>
            <a:r>
              <a:rPr lang="en-US" sz="1500"/>
              <a:t>Card display in terminal (ASCII Art)</a:t>
            </a:r>
          </a:p>
          <a:p>
            <a:pPr lvl="1">
              <a:lnSpc>
                <a:spcPct val="100000"/>
              </a:lnSpc>
              <a:buFont typeface="Courier New" panose="020B0604020202020204" pitchFamily="34" charset="0"/>
              <a:buChar char="o"/>
            </a:pPr>
            <a:r>
              <a:rPr lang="en-US" sz="1500"/>
              <a:t>Hiding opponent's cards from view</a:t>
            </a:r>
          </a:p>
          <a:p>
            <a:pPr lvl="1">
              <a:lnSpc>
                <a:spcPct val="100000"/>
              </a:lnSpc>
              <a:buFont typeface="Courier New" panose="020B0604020202020204" pitchFamily="34" charset="0"/>
              <a:buChar char="o"/>
            </a:pPr>
            <a:r>
              <a:rPr lang="en-US" sz="1500"/>
              <a:t>Adding more than 2 players</a:t>
            </a:r>
          </a:p>
          <a:p>
            <a:pPr lvl="1">
              <a:lnSpc>
                <a:spcPct val="100000"/>
              </a:lnSpc>
              <a:buFont typeface="Courier New" panose="020B0604020202020204" pitchFamily="34" charset="0"/>
              <a:buChar char="o"/>
            </a:pPr>
            <a:r>
              <a:rPr lang="en-US" sz="1500"/>
              <a:t>Tutu error (draw 2)</a:t>
            </a:r>
          </a:p>
          <a:p>
            <a:pPr lvl="1">
              <a:lnSpc>
                <a:spcPct val="100000"/>
              </a:lnSpc>
              <a:buFont typeface="Courier New" panose="020B0604020202020204" pitchFamily="34" charset="0"/>
              <a:buChar char="o"/>
            </a:pPr>
            <a:r>
              <a:rPr lang="en-US" sz="1500"/>
              <a:t>Playing with the computer (AI –very exciting)</a:t>
            </a:r>
          </a:p>
          <a:p>
            <a:pPr>
              <a:lnSpc>
                <a:spcPct val="100000"/>
              </a:lnSpc>
            </a:pPr>
            <a:endParaRPr lang="en-US" sz="1500"/>
          </a:p>
        </p:txBody>
      </p:sp>
      <p:sp>
        <p:nvSpPr>
          <p:cNvPr id="237" name="Freeform: Shape 236">
            <a:extLst>
              <a:ext uri="{FF2B5EF4-FFF2-40B4-BE49-F238E27FC236}">
                <a16:creationId xmlns:a16="http://schemas.microsoft.com/office/drawing/2014/main" id="{F8875E4C-CFFE-4552-ABC7-175C3CB75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8" name="Freeform: Shape 237">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9" name="Freeform: Shape 238">
            <a:extLst>
              <a:ext uri="{FF2B5EF4-FFF2-40B4-BE49-F238E27FC236}">
                <a16:creationId xmlns:a16="http://schemas.microsoft.com/office/drawing/2014/main" id="{53812026-3FC6-44DA-94EF-3B8164049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descr="Light bulb on yellow background with sketched light beams and cord">
            <a:extLst>
              <a:ext uri="{FF2B5EF4-FFF2-40B4-BE49-F238E27FC236}">
                <a16:creationId xmlns:a16="http://schemas.microsoft.com/office/drawing/2014/main" id="{5404C399-2BC1-4A29-E9F8-693C0D96CA71}"/>
              </a:ext>
            </a:extLst>
          </p:cNvPr>
          <p:cNvPicPr>
            <a:picLocks noChangeAspect="1"/>
          </p:cNvPicPr>
          <p:nvPr/>
        </p:nvPicPr>
        <p:blipFill rotWithShape="1">
          <a:blip r:embed="rId2"/>
          <a:srcRect l="38501" r="-2" b="-2"/>
          <a:stretch/>
        </p:blipFill>
        <p:spPr>
          <a:xfrm>
            <a:off x="6854073" y="2923953"/>
            <a:ext cx="3454390" cy="3454390"/>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pic>
        <p:nvPicPr>
          <p:cNvPr id="4" name="Picture 3" descr="A screenshot of a computer&#10;&#10;Description automatically generated">
            <a:extLst>
              <a:ext uri="{FF2B5EF4-FFF2-40B4-BE49-F238E27FC236}">
                <a16:creationId xmlns:a16="http://schemas.microsoft.com/office/drawing/2014/main" id="{31464732-23D1-0339-45D9-26FF2E66E2FA}"/>
              </a:ext>
            </a:extLst>
          </p:cNvPr>
          <p:cNvPicPr>
            <a:picLocks noChangeAspect="1"/>
          </p:cNvPicPr>
          <p:nvPr/>
        </p:nvPicPr>
        <p:blipFill rotWithShape="1">
          <a:blip r:embed="rId3"/>
          <a:srcRect t="23557" r="2" b="20311"/>
          <a:stretch/>
        </p:blipFill>
        <p:spPr>
          <a:xfrm>
            <a:off x="8444193" y="156675"/>
            <a:ext cx="2952748" cy="2952748"/>
          </a:xfrm>
          <a:custGeom>
            <a:avLst/>
            <a:gdLst/>
            <a:ahLst/>
            <a:cxnLst/>
            <a:rect l="l" t="t" r="r" b="b"/>
            <a:pathLst>
              <a:path w="2361890" h="2361890">
                <a:moveTo>
                  <a:pt x="1180945" y="0"/>
                </a:moveTo>
                <a:cubicBezTo>
                  <a:pt x="1833163" y="0"/>
                  <a:pt x="2361890" y="528727"/>
                  <a:pt x="2361890" y="1180945"/>
                </a:cubicBezTo>
                <a:cubicBezTo>
                  <a:pt x="2361890" y="1833163"/>
                  <a:pt x="1833163" y="2361890"/>
                  <a:pt x="1180945" y="2361890"/>
                </a:cubicBezTo>
                <a:cubicBezTo>
                  <a:pt x="528727" y="2361890"/>
                  <a:pt x="0" y="1833163"/>
                  <a:pt x="0" y="1180945"/>
                </a:cubicBezTo>
                <a:cubicBezTo>
                  <a:pt x="0" y="528727"/>
                  <a:pt x="528727" y="0"/>
                  <a:pt x="1180945" y="0"/>
                </a:cubicBezTo>
                <a:close/>
              </a:path>
            </a:pathLst>
          </a:custGeom>
        </p:spPr>
      </p:pic>
      <p:grpSp>
        <p:nvGrpSpPr>
          <p:cNvPr id="240"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51" name="Freeform: Shape 50">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66413316"/>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AAA06A-0276-0000-2AC0-D1295162BDCF}"/>
              </a:ext>
            </a:extLst>
          </p:cNvPr>
          <p:cNvSpPr>
            <a:spLocks noGrp="1"/>
          </p:cNvSpPr>
          <p:nvPr>
            <p:ph type="title"/>
          </p:nvPr>
        </p:nvSpPr>
        <p:spPr>
          <a:xfrm>
            <a:off x="838200" y="565739"/>
            <a:ext cx="10515600" cy="1124949"/>
          </a:xfrm>
        </p:spPr>
        <p:txBody>
          <a:bodyPr>
            <a:normAutofit/>
          </a:bodyPr>
          <a:lstStyle/>
          <a:p>
            <a:r>
              <a:rPr lang="en-US" dirty="0"/>
              <a:t>Reflection on lessons learned</a:t>
            </a:r>
          </a:p>
        </p:txBody>
      </p:sp>
      <p:grpSp>
        <p:nvGrpSpPr>
          <p:cNvPr id="11" name="Graphic 190">
            <a:extLst>
              <a:ext uri="{FF2B5EF4-FFF2-40B4-BE49-F238E27FC236}">
                <a16:creationId xmlns:a16="http://schemas.microsoft.com/office/drawing/2014/main" id="{53883AA7-7F86-41F8-A1D8-06E9886E7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36528"/>
            <a:ext cx="1291642" cy="429215"/>
            <a:chOff x="2504802" y="1755501"/>
            <a:chExt cx="1598829" cy="531293"/>
          </a:xfrm>
          <a:solidFill>
            <a:schemeClr val="tx1"/>
          </a:solidFill>
        </p:grpSpPr>
        <p:sp>
          <p:nvSpPr>
            <p:cNvPr id="12" name="Freeform: Shape 11">
              <a:extLst>
                <a:ext uri="{FF2B5EF4-FFF2-40B4-BE49-F238E27FC236}">
                  <a16:creationId xmlns:a16="http://schemas.microsoft.com/office/drawing/2014/main" id="{FC80ACB6-0FE0-4F10-998D-2E8D46375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C2903D5-FF18-4A00-8E9F-9335FCF1E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5" name="Graphic 212">
            <a:extLst>
              <a:ext uri="{FF2B5EF4-FFF2-40B4-BE49-F238E27FC236}">
                <a16:creationId xmlns:a16="http://schemas.microsoft.com/office/drawing/2014/main" id="{DBBB6517-AFD0-4A58-8B37-F17AB81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7" name="Graphic 212">
            <a:extLst>
              <a:ext uri="{FF2B5EF4-FFF2-40B4-BE49-F238E27FC236}">
                <a16:creationId xmlns:a16="http://schemas.microsoft.com/office/drawing/2014/main" id="{3E39FCFD-033D-4043-95D9-7FAAAA8E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aphicFrame>
        <p:nvGraphicFramePr>
          <p:cNvPr id="5" name="Content Placeholder 2">
            <a:extLst>
              <a:ext uri="{FF2B5EF4-FFF2-40B4-BE49-F238E27FC236}">
                <a16:creationId xmlns:a16="http://schemas.microsoft.com/office/drawing/2014/main" id="{84D1B95C-AFE5-C1E2-0C68-4C2127DF75F6}"/>
              </a:ext>
            </a:extLst>
          </p:cNvPr>
          <p:cNvGraphicFramePr>
            <a:graphicFrameLocks noGrp="1"/>
          </p:cNvGraphicFramePr>
          <p:nvPr>
            <p:ph idx="1"/>
            <p:extLst>
              <p:ext uri="{D42A27DB-BD31-4B8C-83A1-F6EECF244321}">
                <p14:modId xmlns:p14="http://schemas.microsoft.com/office/powerpoint/2010/main" val="29812629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296633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theme/theme1.xml><?xml version="1.0" encoding="utf-8"?>
<a:theme xmlns:a="http://schemas.openxmlformats.org/drawingml/2006/main" name="FunkyShapesVTI">
  <a:themeElements>
    <a:clrScheme name="AnalogousFromRegularSeedLeftStep">
      <a:dk1>
        <a:srgbClr val="000000"/>
      </a:dk1>
      <a:lt1>
        <a:srgbClr val="FFFFFF"/>
      </a:lt1>
      <a:dk2>
        <a:srgbClr val="1C1C39"/>
      </a:dk2>
      <a:lt2>
        <a:srgbClr val="E3E8E2"/>
      </a:lt2>
      <a:accent1>
        <a:srgbClr val="CA29E7"/>
      </a:accent1>
      <a:accent2>
        <a:srgbClr val="6917D5"/>
      </a:accent2>
      <a:accent3>
        <a:srgbClr val="2C29E7"/>
      </a:accent3>
      <a:accent4>
        <a:srgbClr val="1763D5"/>
      </a:accent4>
      <a:accent5>
        <a:srgbClr val="25B2D1"/>
      </a:accent5>
      <a:accent6>
        <a:srgbClr val="14B993"/>
      </a:accent6>
      <a:hlink>
        <a:srgbClr val="419632"/>
      </a:hlink>
      <a:folHlink>
        <a:srgbClr val="7F7F7F"/>
      </a:folHlink>
    </a:clrScheme>
    <a:fontScheme name="Source Sans Pro">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6</Slides>
  <Notes>0</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FunkyShapesVTI</vt:lpstr>
      <vt:lpstr>.</vt:lpstr>
      <vt:lpstr>Overview</vt:lpstr>
      <vt:lpstr>Card movement </vt:lpstr>
      <vt:lpstr>Gameplay</vt:lpstr>
      <vt:lpstr>Future work</vt:lpstr>
      <vt:lpstr>Reflection on lessons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319</cp:revision>
  <dcterms:created xsi:type="dcterms:W3CDTF">2023-12-15T06:23:41Z</dcterms:created>
  <dcterms:modified xsi:type="dcterms:W3CDTF">2023-12-15T12:23:42Z</dcterms:modified>
</cp:coreProperties>
</file>